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64" r:id="rId2"/>
  </p:sldIdLst>
  <p:sldSz cx="21383625" cy="30275213"/>
  <p:notesSz cx="6858000" cy="9144000"/>
  <p:defaultTextStyle>
    <a:defPPr>
      <a:defRPr lang="en-US"/>
    </a:defPPr>
    <a:lvl1pPr marL="0" algn="l" defTabSz="323149" rtl="0" eaLnBrk="1" latinLnBrk="0" hangingPunct="1">
      <a:defRPr sz="1272" kern="1200">
        <a:solidFill>
          <a:schemeClr val="tx1"/>
        </a:solidFill>
        <a:latin typeface="+mn-lt"/>
        <a:ea typeface="+mn-ea"/>
        <a:cs typeface="+mn-cs"/>
      </a:defRPr>
    </a:lvl1pPr>
    <a:lvl2pPr marL="323149" algn="l" defTabSz="323149" rtl="0" eaLnBrk="1" latinLnBrk="0" hangingPunct="1">
      <a:defRPr sz="1272" kern="1200">
        <a:solidFill>
          <a:schemeClr val="tx1"/>
        </a:solidFill>
        <a:latin typeface="+mn-lt"/>
        <a:ea typeface="+mn-ea"/>
        <a:cs typeface="+mn-cs"/>
      </a:defRPr>
    </a:lvl2pPr>
    <a:lvl3pPr marL="646298" algn="l" defTabSz="323149" rtl="0" eaLnBrk="1" latinLnBrk="0" hangingPunct="1">
      <a:defRPr sz="1272" kern="1200">
        <a:solidFill>
          <a:schemeClr val="tx1"/>
        </a:solidFill>
        <a:latin typeface="+mn-lt"/>
        <a:ea typeface="+mn-ea"/>
        <a:cs typeface="+mn-cs"/>
      </a:defRPr>
    </a:lvl3pPr>
    <a:lvl4pPr marL="969447" algn="l" defTabSz="323149" rtl="0" eaLnBrk="1" latinLnBrk="0" hangingPunct="1">
      <a:defRPr sz="1272" kern="1200">
        <a:solidFill>
          <a:schemeClr val="tx1"/>
        </a:solidFill>
        <a:latin typeface="+mn-lt"/>
        <a:ea typeface="+mn-ea"/>
        <a:cs typeface="+mn-cs"/>
      </a:defRPr>
    </a:lvl4pPr>
    <a:lvl5pPr marL="1292596" algn="l" defTabSz="323149" rtl="0" eaLnBrk="1" latinLnBrk="0" hangingPunct="1">
      <a:defRPr sz="1272" kern="1200">
        <a:solidFill>
          <a:schemeClr val="tx1"/>
        </a:solidFill>
        <a:latin typeface="+mn-lt"/>
        <a:ea typeface="+mn-ea"/>
        <a:cs typeface="+mn-cs"/>
      </a:defRPr>
    </a:lvl5pPr>
    <a:lvl6pPr marL="1615745" algn="l" defTabSz="323149" rtl="0" eaLnBrk="1" latinLnBrk="0" hangingPunct="1">
      <a:defRPr sz="1272" kern="1200">
        <a:solidFill>
          <a:schemeClr val="tx1"/>
        </a:solidFill>
        <a:latin typeface="+mn-lt"/>
        <a:ea typeface="+mn-ea"/>
        <a:cs typeface="+mn-cs"/>
      </a:defRPr>
    </a:lvl6pPr>
    <a:lvl7pPr marL="1938894" algn="l" defTabSz="323149" rtl="0" eaLnBrk="1" latinLnBrk="0" hangingPunct="1">
      <a:defRPr sz="1272" kern="1200">
        <a:solidFill>
          <a:schemeClr val="tx1"/>
        </a:solidFill>
        <a:latin typeface="+mn-lt"/>
        <a:ea typeface="+mn-ea"/>
        <a:cs typeface="+mn-cs"/>
      </a:defRPr>
    </a:lvl7pPr>
    <a:lvl8pPr marL="2262043" algn="l" defTabSz="323149" rtl="0" eaLnBrk="1" latinLnBrk="0" hangingPunct="1">
      <a:defRPr sz="1272" kern="1200">
        <a:solidFill>
          <a:schemeClr val="tx1"/>
        </a:solidFill>
        <a:latin typeface="+mn-lt"/>
        <a:ea typeface="+mn-ea"/>
        <a:cs typeface="+mn-cs"/>
      </a:defRPr>
    </a:lvl8pPr>
    <a:lvl9pPr marL="2585192" algn="l" defTabSz="323149" rtl="0" eaLnBrk="1" latinLnBrk="0" hangingPunct="1">
      <a:defRPr sz="12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93" userDrawn="1">
          <p15:clr>
            <a:srgbClr val="A4A3A4"/>
          </p15:clr>
        </p15:guide>
        <p15:guide id="2" pos="611" userDrawn="1">
          <p15:clr>
            <a:srgbClr val="A4A3A4"/>
          </p15:clr>
        </p15:guide>
        <p15:guide id="3" pos="498" userDrawn="1">
          <p15:clr>
            <a:srgbClr val="A4A3A4"/>
          </p15:clr>
        </p15:guide>
        <p15:guide id="4" orient="horz" pos="3866" userDrawn="1">
          <p15:clr>
            <a:srgbClr val="A4A3A4"/>
          </p15:clr>
        </p15:guide>
        <p15:guide id="5" pos="12972" userDrawn="1">
          <p15:clr>
            <a:srgbClr val="A4A3A4"/>
          </p15:clr>
        </p15:guide>
        <p15:guide id="6" pos="12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2E0357-AC6E-49B2-8070-D9B638A138A6}" v="190" dt="2025-09-01T19:18:10.781"/>
    <p1510:client id="{C8ED7364-50F7-4BF6-8C1D-724F7660EAF5}" v="12" dt="2025-08-31T13:34:56.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40"/>
    <p:restoredTop sz="96301"/>
  </p:normalViewPr>
  <p:slideViewPr>
    <p:cSldViewPr snapToGrid="0">
      <p:cViewPr>
        <p:scale>
          <a:sx n="67" d="100"/>
          <a:sy n="67" d="100"/>
        </p:scale>
        <p:origin x="880" y="464"/>
      </p:cViewPr>
      <p:guideLst>
        <p:guide orient="horz" pos="16793"/>
        <p:guide pos="611"/>
        <p:guide pos="498"/>
        <p:guide orient="horz" pos="3866"/>
        <p:guide pos="12972"/>
        <p:guide pos="128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zian Schneider" userId="5b39dd134a5dd228" providerId="LiveId" clId="{C8ED7364-50F7-4BF6-8C1D-724F7660EAF5}"/>
    <pc:docChg chg="undo custSel modSld">
      <pc:chgData name="Tizian Schneider" userId="5b39dd134a5dd228" providerId="LiveId" clId="{C8ED7364-50F7-4BF6-8C1D-724F7660EAF5}" dt="2025-08-31T13:38:26.860" v="1916" actId="20577"/>
      <pc:docMkLst>
        <pc:docMk/>
      </pc:docMkLst>
      <pc:sldChg chg="addSp delSp modSp mod">
        <pc:chgData name="Tizian Schneider" userId="5b39dd134a5dd228" providerId="LiveId" clId="{C8ED7364-50F7-4BF6-8C1D-724F7660EAF5}" dt="2025-08-31T13:38:26.860" v="1916" actId="20577"/>
        <pc:sldMkLst>
          <pc:docMk/>
          <pc:sldMk cId="971546618" sldId="264"/>
        </pc:sldMkLst>
        <pc:spChg chg="mod">
          <ac:chgData name="Tizian Schneider" userId="5b39dd134a5dd228" providerId="LiveId" clId="{C8ED7364-50F7-4BF6-8C1D-724F7660EAF5}" dt="2025-08-31T13:20:20.640" v="1344" actId="20577"/>
          <ac:spMkLst>
            <pc:docMk/>
            <pc:sldMk cId="971546618" sldId="264"/>
            <ac:spMk id="9" creationId="{5A1C7844-797D-8E60-D6C5-77F9415C628A}"/>
          </ac:spMkLst>
        </pc:spChg>
        <pc:spChg chg="mod">
          <ac:chgData name="Tizian Schneider" userId="5b39dd134a5dd228" providerId="LiveId" clId="{C8ED7364-50F7-4BF6-8C1D-724F7660EAF5}" dt="2025-08-31T13:36:42.408" v="1885" actId="20577"/>
          <ac:spMkLst>
            <pc:docMk/>
            <pc:sldMk cId="971546618" sldId="264"/>
            <ac:spMk id="15" creationId="{B1ADE33A-5DCC-D48F-2D88-396DF58E1063}"/>
          </ac:spMkLst>
        </pc:spChg>
        <pc:spChg chg="mod">
          <ac:chgData name="Tizian Schneider" userId="5b39dd134a5dd228" providerId="LiveId" clId="{C8ED7364-50F7-4BF6-8C1D-724F7660EAF5}" dt="2025-08-31T13:35:36.542" v="1819" actId="20577"/>
          <ac:spMkLst>
            <pc:docMk/>
            <pc:sldMk cId="971546618" sldId="264"/>
            <ac:spMk id="16" creationId="{B23A7271-D9D5-D659-0965-02BBF27489DE}"/>
          </ac:spMkLst>
        </pc:spChg>
        <pc:spChg chg="mod">
          <ac:chgData name="Tizian Schneider" userId="5b39dd134a5dd228" providerId="LiveId" clId="{C8ED7364-50F7-4BF6-8C1D-724F7660EAF5}" dt="2025-08-31T13:25:56.181" v="1750" actId="20577"/>
          <ac:spMkLst>
            <pc:docMk/>
            <pc:sldMk cId="971546618" sldId="264"/>
            <ac:spMk id="30" creationId="{E070C217-4513-5DBF-DA70-781984767CC1}"/>
          </ac:spMkLst>
        </pc:spChg>
        <pc:spChg chg="mod">
          <ac:chgData name="Tizian Schneider" userId="5b39dd134a5dd228" providerId="LiveId" clId="{C8ED7364-50F7-4BF6-8C1D-724F7660EAF5}" dt="2025-08-31T13:38:26.860" v="1916" actId="20577"/>
          <ac:spMkLst>
            <pc:docMk/>
            <pc:sldMk cId="971546618" sldId="264"/>
            <ac:spMk id="43" creationId="{D0E838F6-1655-21EE-6377-2F61BEA1BA2B}"/>
          </ac:spMkLst>
        </pc:spChg>
        <pc:picChg chg="add mod">
          <ac:chgData name="Tizian Schneider" userId="5b39dd134a5dd228" providerId="LiveId" clId="{C8ED7364-50F7-4BF6-8C1D-724F7660EAF5}" dt="2025-08-31T12:50:53.948" v="13"/>
          <ac:picMkLst>
            <pc:docMk/>
            <pc:sldMk cId="971546618" sldId="264"/>
            <ac:picMk id="10" creationId="{9DA157D9-A3DB-3E7E-A375-B47103AEA099}"/>
          </ac:picMkLst>
        </pc:picChg>
        <pc:picChg chg="add mod">
          <ac:chgData name="Tizian Schneider" userId="5b39dd134a5dd228" providerId="LiveId" clId="{C8ED7364-50F7-4BF6-8C1D-724F7660EAF5}" dt="2025-08-31T12:51:14.884" v="17" actId="1076"/>
          <ac:picMkLst>
            <pc:docMk/>
            <pc:sldMk cId="971546618" sldId="264"/>
            <ac:picMk id="12" creationId="{23B896F2-FCEE-D20C-438A-3910462304D0}"/>
          </ac:picMkLst>
        </pc:picChg>
        <pc:picChg chg="del">
          <ac:chgData name="Tizian Schneider" userId="5b39dd134a5dd228" providerId="LiveId" clId="{C8ED7364-50F7-4BF6-8C1D-724F7660EAF5}" dt="2025-08-31T13:31:55.251" v="1751" actId="478"/>
          <ac:picMkLst>
            <pc:docMk/>
            <pc:sldMk cId="971546618" sldId="264"/>
            <ac:picMk id="18" creationId="{B3E0BE8A-E691-9EB7-F2A6-F14A05CFB56F}"/>
          </ac:picMkLst>
        </pc:picChg>
        <pc:picChg chg="del">
          <ac:chgData name="Tizian Schneider" userId="5b39dd134a5dd228" providerId="LiveId" clId="{C8ED7364-50F7-4BF6-8C1D-724F7660EAF5}" dt="2025-08-31T13:33:59.821" v="1765" actId="478"/>
          <ac:picMkLst>
            <pc:docMk/>
            <pc:sldMk cId="971546618" sldId="264"/>
            <ac:picMk id="19" creationId="{73DB4984-56B1-BA9E-99A3-2A55BF053F4F}"/>
          </ac:picMkLst>
        </pc:picChg>
        <pc:picChg chg="add mod">
          <ac:chgData name="Tizian Schneider" userId="5b39dd134a5dd228" providerId="LiveId" clId="{C8ED7364-50F7-4BF6-8C1D-724F7660EAF5}" dt="2025-08-31T13:33:15.461" v="1764" actId="1076"/>
          <ac:picMkLst>
            <pc:docMk/>
            <pc:sldMk cId="971546618" sldId="264"/>
            <ac:picMk id="20" creationId="{1840F22E-09A3-FBE5-9164-418782586FD7}"/>
          </ac:picMkLst>
        </pc:picChg>
        <pc:picChg chg="del">
          <ac:chgData name="Tizian Schneider" userId="5b39dd134a5dd228" providerId="LiveId" clId="{C8ED7364-50F7-4BF6-8C1D-724F7660EAF5}" dt="2025-08-31T12:48:44.386" v="0" actId="478"/>
          <ac:picMkLst>
            <pc:docMk/>
            <pc:sldMk cId="971546618" sldId="264"/>
            <ac:picMk id="32" creationId="{E2156159-9EA1-22CA-844B-214D03873ABD}"/>
          </ac:picMkLst>
        </pc:picChg>
        <pc:picChg chg="del">
          <ac:chgData name="Tizian Schneider" userId="5b39dd134a5dd228" providerId="LiveId" clId="{C8ED7364-50F7-4BF6-8C1D-724F7660EAF5}" dt="2025-08-31T13:34:01.634" v="1766" actId="478"/>
          <ac:picMkLst>
            <pc:docMk/>
            <pc:sldMk cId="971546618" sldId="264"/>
            <ac:picMk id="36" creationId="{EE05C583-F573-793B-C382-C69F21735F34}"/>
          </ac:picMkLst>
        </pc:picChg>
        <pc:picChg chg="del">
          <ac:chgData name="Tizian Schneider" userId="5b39dd134a5dd228" providerId="LiveId" clId="{C8ED7364-50F7-4BF6-8C1D-724F7660EAF5}" dt="2025-08-31T13:34:03.298" v="1767" actId="478"/>
          <ac:picMkLst>
            <pc:docMk/>
            <pc:sldMk cId="971546618" sldId="264"/>
            <ac:picMk id="37" creationId="{68D547E9-284A-C9AE-55C6-B90A05FAD0B3}"/>
          </ac:picMkLst>
        </pc:picChg>
      </pc:sldChg>
    </pc:docChg>
  </pc:docChgLst>
  <pc:docChgLst>
    <pc:chgData name="Tizian Schneider" userId="5b39dd134a5dd228" providerId="LiveId" clId="{6C2E0357-AC6E-49B2-8070-D9B638A138A6}"/>
    <pc:docChg chg="undo custSel delSld modSld">
      <pc:chgData name="Tizian Schneider" userId="5b39dd134a5dd228" providerId="LiveId" clId="{6C2E0357-AC6E-49B2-8070-D9B638A138A6}" dt="2025-09-01T19:18:10.781" v="687" actId="20577"/>
      <pc:docMkLst>
        <pc:docMk/>
      </pc:docMkLst>
      <pc:sldChg chg="del">
        <pc:chgData name="Tizian Schneider" userId="5b39dd134a5dd228" providerId="LiveId" clId="{6C2E0357-AC6E-49B2-8070-D9B638A138A6}" dt="2025-09-01T19:08:31.285" v="604" actId="2696"/>
        <pc:sldMkLst>
          <pc:docMk/>
          <pc:sldMk cId="895282670" sldId="257"/>
        </pc:sldMkLst>
      </pc:sldChg>
      <pc:sldChg chg="del">
        <pc:chgData name="Tizian Schneider" userId="5b39dd134a5dd228" providerId="LiveId" clId="{6C2E0357-AC6E-49B2-8070-D9B638A138A6}" dt="2025-09-01T19:08:31.285" v="604" actId="2696"/>
        <pc:sldMkLst>
          <pc:docMk/>
          <pc:sldMk cId="1579038615" sldId="260"/>
        </pc:sldMkLst>
      </pc:sldChg>
      <pc:sldChg chg="del">
        <pc:chgData name="Tizian Schneider" userId="5b39dd134a5dd228" providerId="LiveId" clId="{6C2E0357-AC6E-49B2-8070-D9B638A138A6}" dt="2025-09-01T19:08:31.285" v="604" actId="2696"/>
        <pc:sldMkLst>
          <pc:docMk/>
          <pc:sldMk cId="654489753" sldId="261"/>
        </pc:sldMkLst>
      </pc:sldChg>
      <pc:sldChg chg="del">
        <pc:chgData name="Tizian Schneider" userId="5b39dd134a5dd228" providerId="LiveId" clId="{6C2E0357-AC6E-49B2-8070-D9B638A138A6}" dt="2025-09-01T19:08:31.285" v="604" actId="2696"/>
        <pc:sldMkLst>
          <pc:docMk/>
          <pc:sldMk cId="3370529818" sldId="262"/>
        </pc:sldMkLst>
      </pc:sldChg>
      <pc:sldChg chg="del">
        <pc:chgData name="Tizian Schneider" userId="5b39dd134a5dd228" providerId="LiveId" clId="{6C2E0357-AC6E-49B2-8070-D9B638A138A6}" dt="2025-09-01T19:08:31.285" v="604" actId="2696"/>
        <pc:sldMkLst>
          <pc:docMk/>
          <pc:sldMk cId="560171931" sldId="263"/>
        </pc:sldMkLst>
      </pc:sldChg>
      <pc:sldChg chg="modSp mod">
        <pc:chgData name="Tizian Schneider" userId="5b39dd134a5dd228" providerId="LiveId" clId="{6C2E0357-AC6E-49B2-8070-D9B638A138A6}" dt="2025-09-01T19:18:10.781" v="687" actId="20577"/>
        <pc:sldMkLst>
          <pc:docMk/>
          <pc:sldMk cId="971546618" sldId="264"/>
        </pc:sldMkLst>
        <pc:spChg chg="mod">
          <ac:chgData name="Tizian Schneider" userId="5b39dd134a5dd228" providerId="LiveId" clId="{6C2E0357-AC6E-49B2-8070-D9B638A138A6}" dt="2025-08-31T15:42:00.821" v="495" actId="20577"/>
          <ac:spMkLst>
            <pc:docMk/>
            <pc:sldMk cId="971546618" sldId="264"/>
            <ac:spMk id="3" creationId="{71CB95BA-F539-190C-CD98-FE2D7D7E03C8}"/>
          </ac:spMkLst>
        </pc:spChg>
        <pc:spChg chg="mod">
          <ac:chgData name="Tizian Schneider" userId="5b39dd134a5dd228" providerId="LiveId" clId="{6C2E0357-AC6E-49B2-8070-D9B638A138A6}" dt="2025-09-01T19:18:10.781" v="687" actId="20577"/>
          <ac:spMkLst>
            <pc:docMk/>
            <pc:sldMk cId="971546618" sldId="264"/>
            <ac:spMk id="8" creationId="{27C90004-7894-E16C-A398-52E16757A3FC}"/>
          </ac:spMkLst>
        </pc:spChg>
        <pc:spChg chg="mod">
          <ac:chgData name="Tizian Schneider" userId="5b39dd134a5dd228" providerId="LiveId" clId="{6C2E0357-AC6E-49B2-8070-D9B638A138A6}" dt="2025-09-01T19:08:09.683" v="603" actId="20577"/>
          <ac:spMkLst>
            <pc:docMk/>
            <pc:sldMk cId="971546618" sldId="264"/>
            <ac:spMk id="9" creationId="{5A1C7844-797D-8E60-D6C5-77F9415C628A}"/>
          </ac:spMkLst>
        </pc:spChg>
        <pc:spChg chg="mod">
          <ac:chgData name="Tizian Schneider" userId="5b39dd134a5dd228" providerId="LiveId" clId="{6C2E0357-AC6E-49B2-8070-D9B638A138A6}" dt="2025-09-01T19:16:49.637" v="671" actId="20577"/>
          <ac:spMkLst>
            <pc:docMk/>
            <pc:sldMk cId="971546618" sldId="264"/>
            <ac:spMk id="25" creationId="{59C3E95B-C7BE-A70D-D9EC-5A963D0BF158}"/>
          </ac:spMkLst>
        </pc:spChg>
        <pc:spChg chg="mod">
          <ac:chgData name="Tizian Schneider" userId="5b39dd134a5dd228" providerId="LiveId" clId="{6C2E0357-AC6E-49B2-8070-D9B638A138A6}" dt="2025-09-01T19:17:04.061" v="672" actId="20577"/>
          <ac:spMkLst>
            <pc:docMk/>
            <pc:sldMk cId="971546618" sldId="264"/>
            <ac:spMk id="26" creationId="{7511DD9E-B899-F557-439D-49AAFB0EF981}"/>
          </ac:spMkLst>
        </pc:spChg>
        <pc:spChg chg="mod">
          <ac:chgData name="Tizian Schneider" userId="5b39dd134a5dd228" providerId="LiveId" clId="{6C2E0357-AC6E-49B2-8070-D9B638A138A6}" dt="2025-09-01T19:04:55.056" v="508" actId="20577"/>
          <ac:spMkLst>
            <pc:docMk/>
            <pc:sldMk cId="971546618" sldId="264"/>
            <ac:spMk id="30" creationId="{E070C217-4513-5DBF-DA70-781984767CC1}"/>
          </ac:spMkLst>
        </pc:spChg>
        <pc:spChg chg="mod">
          <ac:chgData name="Tizian Schneider" userId="5b39dd134a5dd228" providerId="LiveId" clId="{6C2E0357-AC6E-49B2-8070-D9B638A138A6}" dt="2025-09-01T19:08:44.459" v="605" actId="1076"/>
          <ac:spMkLst>
            <pc:docMk/>
            <pc:sldMk cId="971546618" sldId="264"/>
            <ac:spMk id="42" creationId="{B966A067-0B3C-4BB6-BDA1-28F15786C9F0}"/>
          </ac:spMkLst>
        </pc:spChg>
        <pc:spChg chg="mod">
          <ac:chgData name="Tizian Schneider" userId="5b39dd134a5dd228" providerId="LiveId" clId="{6C2E0357-AC6E-49B2-8070-D9B638A138A6}" dt="2025-09-01T19:08:55.418" v="607" actId="20577"/>
          <ac:spMkLst>
            <pc:docMk/>
            <pc:sldMk cId="971546618" sldId="264"/>
            <ac:spMk id="43" creationId="{D0E838F6-1655-21EE-6377-2F61BEA1BA2B}"/>
          </ac:spMkLst>
        </pc:spChg>
        <pc:picChg chg="mod">
          <ac:chgData name="Tizian Schneider" userId="5b39dd134a5dd228" providerId="LiveId" clId="{6C2E0357-AC6E-49B2-8070-D9B638A138A6}" dt="2025-08-31T15:42:19.302" v="497" actId="1076"/>
          <ac:picMkLst>
            <pc:docMk/>
            <pc:sldMk cId="971546618" sldId="264"/>
            <ac:picMk id="12" creationId="{23B896F2-FCEE-D20C-438A-3910462304D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603772" y="4954766"/>
            <a:ext cx="18176081" cy="10540259"/>
          </a:xfrm>
        </p:spPr>
        <p:txBody>
          <a:bodyPr anchor="b"/>
          <a:lstStyle>
            <a:lvl1pPr algn="ctr">
              <a:defRPr sz="14031"/>
            </a:lvl1pPr>
          </a:lstStyle>
          <a:p>
            <a:r>
              <a:rPr lang="de-DE"/>
              <a:t>Mastertitelformat bearbeiten</a:t>
            </a:r>
            <a:endParaRPr lang="en-US"/>
          </a:p>
        </p:txBody>
      </p:sp>
      <p:sp>
        <p:nvSpPr>
          <p:cNvPr id="3" name="Subtitle 2"/>
          <p:cNvSpPr>
            <a:spLocks noGrp="1"/>
          </p:cNvSpPr>
          <p:nvPr>
            <p:ph type="subTitle" idx="1"/>
          </p:nvPr>
        </p:nvSpPr>
        <p:spPr>
          <a:xfrm>
            <a:off x="2672953" y="15901498"/>
            <a:ext cx="16037719" cy="7309499"/>
          </a:xfrm>
        </p:spPr>
        <p:txBody>
          <a:bodyPr/>
          <a:lstStyle>
            <a:lvl1pPr marL="0" indent="0" algn="ctr">
              <a:buNone/>
              <a:defRPr sz="5612"/>
            </a:lvl1pPr>
            <a:lvl2pPr marL="1069157" indent="0" algn="ctr">
              <a:buNone/>
              <a:defRPr sz="4677"/>
            </a:lvl2pPr>
            <a:lvl3pPr marL="2138314" indent="0" algn="ctr">
              <a:buNone/>
              <a:defRPr sz="4210"/>
            </a:lvl3pPr>
            <a:lvl4pPr marL="3207471" indent="0" algn="ctr">
              <a:buNone/>
              <a:defRPr sz="3741"/>
            </a:lvl4pPr>
            <a:lvl5pPr marL="4276628" indent="0" algn="ctr">
              <a:buNone/>
              <a:defRPr sz="3741"/>
            </a:lvl5pPr>
            <a:lvl6pPr marL="5345785" indent="0" algn="ctr">
              <a:buNone/>
              <a:defRPr sz="3741"/>
            </a:lvl6pPr>
            <a:lvl7pPr marL="6414942" indent="0" algn="ctr">
              <a:buNone/>
              <a:defRPr sz="3741"/>
            </a:lvl7pPr>
            <a:lvl8pPr marL="7484099" indent="0" algn="ctr">
              <a:buNone/>
              <a:defRPr sz="3741"/>
            </a:lvl8pPr>
            <a:lvl9pPr marL="8553256" indent="0" algn="ctr">
              <a:buNone/>
              <a:defRPr sz="3741"/>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54689D48-93C1-894B-850C-23FCE8CCA25A}" type="datetimeFigureOut">
              <a:rPr lang="de-DE" smtClean="0"/>
              <a:t>11.09.25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3017982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54689D48-93C1-894B-850C-23FCE8CCA25A}" type="datetimeFigureOut">
              <a:rPr lang="de-DE" smtClean="0"/>
              <a:t>11.09.25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646330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02658" y="1611875"/>
            <a:ext cx="4610844" cy="25656844"/>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1470126" y="1611875"/>
            <a:ext cx="13565237" cy="256568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54689D48-93C1-894B-850C-23FCE8CCA25A}" type="datetimeFigureOut">
              <a:rPr lang="de-DE" smtClean="0"/>
              <a:t>11.09.25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239648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54689D48-93C1-894B-850C-23FCE8CCA25A}" type="datetimeFigureOut">
              <a:rPr lang="de-DE" smtClean="0"/>
              <a:t>11.09.25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707230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8988" y="7547789"/>
            <a:ext cx="18443376" cy="12593645"/>
          </a:xfrm>
        </p:spPr>
        <p:txBody>
          <a:bodyPr anchor="b"/>
          <a:lstStyle>
            <a:lvl1pPr>
              <a:defRPr sz="14031"/>
            </a:lvl1pPr>
          </a:lstStyle>
          <a:p>
            <a:r>
              <a:rPr lang="de-DE"/>
              <a:t>Mastertitelformat bearbeiten</a:t>
            </a:r>
            <a:endParaRPr lang="en-US"/>
          </a:p>
        </p:txBody>
      </p:sp>
      <p:sp>
        <p:nvSpPr>
          <p:cNvPr id="3" name="Text Placeholder 2"/>
          <p:cNvSpPr>
            <a:spLocks noGrp="1"/>
          </p:cNvSpPr>
          <p:nvPr>
            <p:ph type="body" idx="1"/>
          </p:nvPr>
        </p:nvSpPr>
        <p:spPr>
          <a:xfrm>
            <a:off x="1458988" y="20260574"/>
            <a:ext cx="18443376" cy="6622701"/>
          </a:xfrm>
        </p:spPr>
        <p:txBody>
          <a:bodyPr/>
          <a:lstStyle>
            <a:lvl1pPr marL="0" indent="0">
              <a:buNone/>
              <a:defRPr sz="5612">
                <a:solidFill>
                  <a:schemeClr val="tx1"/>
                </a:solidFill>
              </a:defRPr>
            </a:lvl1pPr>
            <a:lvl2pPr marL="1069157" indent="0">
              <a:buNone/>
              <a:defRPr sz="4677">
                <a:solidFill>
                  <a:schemeClr val="tx1">
                    <a:tint val="75000"/>
                  </a:schemeClr>
                </a:solidFill>
              </a:defRPr>
            </a:lvl2pPr>
            <a:lvl3pPr marL="2138314" indent="0">
              <a:buNone/>
              <a:defRPr sz="4210">
                <a:solidFill>
                  <a:schemeClr val="tx1">
                    <a:tint val="75000"/>
                  </a:schemeClr>
                </a:solidFill>
              </a:defRPr>
            </a:lvl3pPr>
            <a:lvl4pPr marL="3207471" indent="0">
              <a:buNone/>
              <a:defRPr sz="3741">
                <a:solidFill>
                  <a:schemeClr val="tx1">
                    <a:tint val="75000"/>
                  </a:schemeClr>
                </a:solidFill>
              </a:defRPr>
            </a:lvl4pPr>
            <a:lvl5pPr marL="4276628" indent="0">
              <a:buNone/>
              <a:defRPr sz="3741">
                <a:solidFill>
                  <a:schemeClr val="tx1">
                    <a:tint val="75000"/>
                  </a:schemeClr>
                </a:solidFill>
              </a:defRPr>
            </a:lvl5pPr>
            <a:lvl6pPr marL="5345785" indent="0">
              <a:buNone/>
              <a:defRPr sz="3741">
                <a:solidFill>
                  <a:schemeClr val="tx1">
                    <a:tint val="75000"/>
                  </a:schemeClr>
                </a:solidFill>
              </a:defRPr>
            </a:lvl6pPr>
            <a:lvl7pPr marL="6414942" indent="0">
              <a:buNone/>
              <a:defRPr sz="3741">
                <a:solidFill>
                  <a:schemeClr val="tx1">
                    <a:tint val="75000"/>
                  </a:schemeClr>
                </a:solidFill>
              </a:defRPr>
            </a:lvl7pPr>
            <a:lvl8pPr marL="7484099" indent="0">
              <a:buNone/>
              <a:defRPr sz="3741">
                <a:solidFill>
                  <a:schemeClr val="tx1">
                    <a:tint val="75000"/>
                  </a:schemeClr>
                </a:solidFill>
              </a:defRPr>
            </a:lvl8pPr>
            <a:lvl9pPr marL="8553256" indent="0">
              <a:buNone/>
              <a:defRPr sz="3741">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4689D48-93C1-894B-850C-23FCE8CCA25A}" type="datetimeFigureOut">
              <a:rPr lang="de-DE" smtClean="0"/>
              <a:t>11.09.25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352604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1470124" y="8059374"/>
            <a:ext cx="9088041" cy="192093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10825460" y="8059374"/>
            <a:ext cx="9088041" cy="192093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54689D48-93C1-894B-850C-23FCE8CCA25A}" type="datetimeFigureOut">
              <a:rPr lang="de-DE" smtClean="0"/>
              <a:t>11.09.25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258345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72910" y="1611881"/>
            <a:ext cx="18443376" cy="5851809"/>
          </a:xfrm>
        </p:spPr>
        <p:txBody>
          <a:bodyPr/>
          <a:lstStyle/>
          <a:p>
            <a:r>
              <a:rPr lang="de-DE"/>
              <a:t>Mastertitelformat bearbeiten</a:t>
            </a:r>
            <a:endParaRPr lang="en-US"/>
          </a:p>
        </p:txBody>
      </p:sp>
      <p:sp>
        <p:nvSpPr>
          <p:cNvPr id="3" name="Text Placeholder 2"/>
          <p:cNvSpPr>
            <a:spLocks noGrp="1"/>
          </p:cNvSpPr>
          <p:nvPr>
            <p:ph type="body" idx="1"/>
          </p:nvPr>
        </p:nvSpPr>
        <p:spPr>
          <a:xfrm>
            <a:off x="1472912" y="7421635"/>
            <a:ext cx="9046274" cy="3637228"/>
          </a:xfrm>
        </p:spPr>
        <p:txBody>
          <a:bodyPr anchor="b"/>
          <a:lstStyle>
            <a:lvl1pPr marL="0" indent="0">
              <a:buNone/>
              <a:defRPr sz="5612" b="1"/>
            </a:lvl1pPr>
            <a:lvl2pPr marL="1069157" indent="0">
              <a:buNone/>
              <a:defRPr sz="4677" b="1"/>
            </a:lvl2pPr>
            <a:lvl3pPr marL="2138314" indent="0">
              <a:buNone/>
              <a:defRPr sz="4210" b="1"/>
            </a:lvl3pPr>
            <a:lvl4pPr marL="3207471" indent="0">
              <a:buNone/>
              <a:defRPr sz="3741" b="1"/>
            </a:lvl4pPr>
            <a:lvl5pPr marL="4276628" indent="0">
              <a:buNone/>
              <a:defRPr sz="3741" b="1"/>
            </a:lvl5pPr>
            <a:lvl6pPr marL="5345785" indent="0">
              <a:buNone/>
              <a:defRPr sz="3741" b="1"/>
            </a:lvl6pPr>
            <a:lvl7pPr marL="6414942" indent="0">
              <a:buNone/>
              <a:defRPr sz="3741" b="1"/>
            </a:lvl7pPr>
            <a:lvl8pPr marL="7484099" indent="0">
              <a:buNone/>
              <a:defRPr sz="3741" b="1"/>
            </a:lvl8pPr>
            <a:lvl9pPr marL="8553256" indent="0">
              <a:buNone/>
              <a:defRPr sz="3741" b="1"/>
            </a:lvl9pPr>
          </a:lstStyle>
          <a:p>
            <a:pPr lvl="0"/>
            <a:r>
              <a:rPr lang="de-DE"/>
              <a:t>Mastertextformat bearbeiten</a:t>
            </a:r>
          </a:p>
        </p:txBody>
      </p:sp>
      <p:sp>
        <p:nvSpPr>
          <p:cNvPr id="4" name="Content Placeholder 3"/>
          <p:cNvSpPr>
            <a:spLocks noGrp="1"/>
          </p:cNvSpPr>
          <p:nvPr>
            <p:ph sz="half" idx="2"/>
          </p:nvPr>
        </p:nvSpPr>
        <p:spPr>
          <a:xfrm>
            <a:off x="1472912" y="11058863"/>
            <a:ext cx="9046274" cy="1626592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10825461" y="7421635"/>
            <a:ext cx="9090826" cy="3637228"/>
          </a:xfrm>
        </p:spPr>
        <p:txBody>
          <a:bodyPr anchor="b"/>
          <a:lstStyle>
            <a:lvl1pPr marL="0" indent="0">
              <a:buNone/>
              <a:defRPr sz="5612" b="1"/>
            </a:lvl1pPr>
            <a:lvl2pPr marL="1069157" indent="0">
              <a:buNone/>
              <a:defRPr sz="4677" b="1"/>
            </a:lvl2pPr>
            <a:lvl3pPr marL="2138314" indent="0">
              <a:buNone/>
              <a:defRPr sz="4210" b="1"/>
            </a:lvl3pPr>
            <a:lvl4pPr marL="3207471" indent="0">
              <a:buNone/>
              <a:defRPr sz="3741" b="1"/>
            </a:lvl4pPr>
            <a:lvl5pPr marL="4276628" indent="0">
              <a:buNone/>
              <a:defRPr sz="3741" b="1"/>
            </a:lvl5pPr>
            <a:lvl6pPr marL="5345785" indent="0">
              <a:buNone/>
              <a:defRPr sz="3741" b="1"/>
            </a:lvl6pPr>
            <a:lvl7pPr marL="6414942" indent="0">
              <a:buNone/>
              <a:defRPr sz="3741" b="1"/>
            </a:lvl7pPr>
            <a:lvl8pPr marL="7484099" indent="0">
              <a:buNone/>
              <a:defRPr sz="3741" b="1"/>
            </a:lvl8pPr>
            <a:lvl9pPr marL="8553256" indent="0">
              <a:buNone/>
              <a:defRPr sz="3741" b="1"/>
            </a:lvl9pPr>
          </a:lstStyle>
          <a:p>
            <a:pPr lvl="0"/>
            <a:r>
              <a:rPr lang="de-DE"/>
              <a:t>Mastertextformat bearbeiten</a:t>
            </a:r>
          </a:p>
        </p:txBody>
      </p:sp>
      <p:sp>
        <p:nvSpPr>
          <p:cNvPr id="6" name="Content Placeholder 5"/>
          <p:cNvSpPr>
            <a:spLocks noGrp="1"/>
          </p:cNvSpPr>
          <p:nvPr>
            <p:ph sz="quarter" idx="4"/>
          </p:nvPr>
        </p:nvSpPr>
        <p:spPr>
          <a:xfrm>
            <a:off x="10825461" y="11058863"/>
            <a:ext cx="9090826" cy="1626592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54689D48-93C1-894B-850C-23FCE8CCA25A}" type="datetimeFigureOut">
              <a:rPr lang="de-DE" smtClean="0"/>
              <a:t>11.09.25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2464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54689D48-93C1-894B-850C-23FCE8CCA25A}" type="datetimeFigureOut">
              <a:rPr lang="de-DE" smtClean="0"/>
              <a:t>11.09.25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173108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689D48-93C1-894B-850C-23FCE8CCA25A}" type="datetimeFigureOut">
              <a:rPr lang="de-DE" smtClean="0"/>
              <a:t>11.09.25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201874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72910" y="2018348"/>
            <a:ext cx="6896775" cy="7064217"/>
          </a:xfrm>
        </p:spPr>
        <p:txBody>
          <a:bodyPr anchor="b"/>
          <a:lstStyle>
            <a:lvl1pPr>
              <a:defRPr sz="7483"/>
            </a:lvl1pPr>
          </a:lstStyle>
          <a:p>
            <a:r>
              <a:rPr lang="de-DE"/>
              <a:t>Mastertitelformat bearbeiten</a:t>
            </a:r>
            <a:endParaRPr lang="en-US"/>
          </a:p>
        </p:txBody>
      </p:sp>
      <p:sp>
        <p:nvSpPr>
          <p:cNvPr id="3" name="Content Placeholder 2"/>
          <p:cNvSpPr>
            <a:spLocks noGrp="1"/>
          </p:cNvSpPr>
          <p:nvPr>
            <p:ph idx="1"/>
          </p:nvPr>
        </p:nvSpPr>
        <p:spPr>
          <a:xfrm>
            <a:off x="9090827" y="4359077"/>
            <a:ext cx="10825460" cy="21515024"/>
          </a:xfrm>
        </p:spPr>
        <p:txBody>
          <a:bodyPr/>
          <a:lstStyle>
            <a:lvl1pPr>
              <a:defRPr sz="7483"/>
            </a:lvl1pPr>
            <a:lvl2pPr>
              <a:defRPr sz="6548"/>
            </a:lvl2pPr>
            <a:lvl3pPr>
              <a:defRPr sz="5612"/>
            </a:lvl3pPr>
            <a:lvl4pPr>
              <a:defRPr sz="4677"/>
            </a:lvl4pPr>
            <a:lvl5pPr>
              <a:defRPr sz="4677"/>
            </a:lvl5pPr>
            <a:lvl6pPr>
              <a:defRPr sz="4677"/>
            </a:lvl6pPr>
            <a:lvl7pPr>
              <a:defRPr sz="4677"/>
            </a:lvl7pPr>
            <a:lvl8pPr>
              <a:defRPr sz="4677"/>
            </a:lvl8pPr>
            <a:lvl9pPr>
              <a:defRPr sz="4677"/>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1472910" y="9082564"/>
            <a:ext cx="6896775" cy="16826573"/>
          </a:xfrm>
        </p:spPr>
        <p:txBody>
          <a:bodyPr/>
          <a:lstStyle>
            <a:lvl1pPr marL="0" indent="0">
              <a:buNone/>
              <a:defRPr sz="3741"/>
            </a:lvl1pPr>
            <a:lvl2pPr marL="1069157" indent="0">
              <a:buNone/>
              <a:defRPr sz="3274"/>
            </a:lvl2pPr>
            <a:lvl3pPr marL="2138314" indent="0">
              <a:buNone/>
              <a:defRPr sz="2806"/>
            </a:lvl3pPr>
            <a:lvl4pPr marL="3207471" indent="0">
              <a:buNone/>
              <a:defRPr sz="2339"/>
            </a:lvl4pPr>
            <a:lvl5pPr marL="4276628" indent="0">
              <a:buNone/>
              <a:defRPr sz="2339"/>
            </a:lvl5pPr>
            <a:lvl6pPr marL="5345785" indent="0">
              <a:buNone/>
              <a:defRPr sz="2339"/>
            </a:lvl6pPr>
            <a:lvl7pPr marL="6414942" indent="0">
              <a:buNone/>
              <a:defRPr sz="2339"/>
            </a:lvl7pPr>
            <a:lvl8pPr marL="7484099" indent="0">
              <a:buNone/>
              <a:defRPr sz="2339"/>
            </a:lvl8pPr>
            <a:lvl9pPr marL="8553256" indent="0">
              <a:buNone/>
              <a:defRPr sz="2339"/>
            </a:lvl9pPr>
          </a:lstStyle>
          <a:p>
            <a:pPr lvl="0"/>
            <a:r>
              <a:rPr lang="de-DE"/>
              <a:t>Mastertextformat bearbeiten</a:t>
            </a:r>
          </a:p>
        </p:txBody>
      </p:sp>
      <p:sp>
        <p:nvSpPr>
          <p:cNvPr id="5" name="Date Placeholder 4"/>
          <p:cNvSpPr>
            <a:spLocks noGrp="1"/>
          </p:cNvSpPr>
          <p:nvPr>
            <p:ph type="dt" sz="half" idx="10"/>
          </p:nvPr>
        </p:nvSpPr>
        <p:spPr/>
        <p:txBody>
          <a:bodyPr/>
          <a:lstStyle/>
          <a:p>
            <a:fld id="{54689D48-93C1-894B-850C-23FCE8CCA25A}" type="datetimeFigureOut">
              <a:rPr lang="de-DE" smtClean="0"/>
              <a:t>11.09.25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398072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72910" y="2018348"/>
            <a:ext cx="6896775" cy="7064217"/>
          </a:xfrm>
        </p:spPr>
        <p:txBody>
          <a:bodyPr anchor="b"/>
          <a:lstStyle>
            <a:lvl1pPr>
              <a:defRPr sz="7483"/>
            </a:lvl1pPr>
          </a:lstStyle>
          <a:p>
            <a:r>
              <a:rPr lang="de-DE"/>
              <a:t>Mastertitelformat bearbeiten</a:t>
            </a:r>
            <a:endParaRPr lang="en-US"/>
          </a:p>
        </p:txBody>
      </p:sp>
      <p:sp>
        <p:nvSpPr>
          <p:cNvPr id="3" name="Picture Placeholder 2"/>
          <p:cNvSpPr>
            <a:spLocks noGrp="1" noChangeAspect="1"/>
          </p:cNvSpPr>
          <p:nvPr>
            <p:ph type="pic" idx="1"/>
          </p:nvPr>
        </p:nvSpPr>
        <p:spPr>
          <a:xfrm>
            <a:off x="9090827" y="4359077"/>
            <a:ext cx="10825460" cy="21515024"/>
          </a:xfrm>
        </p:spPr>
        <p:txBody>
          <a:bodyPr anchor="t"/>
          <a:lstStyle>
            <a:lvl1pPr marL="0" indent="0">
              <a:buNone/>
              <a:defRPr sz="7483"/>
            </a:lvl1pPr>
            <a:lvl2pPr marL="1069157" indent="0">
              <a:buNone/>
              <a:defRPr sz="6548"/>
            </a:lvl2pPr>
            <a:lvl3pPr marL="2138314" indent="0">
              <a:buNone/>
              <a:defRPr sz="5612"/>
            </a:lvl3pPr>
            <a:lvl4pPr marL="3207471" indent="0">
              <a:buNone/>
              <a:defRPr sz="4677"/>
            </a:lvl4pPr>
            <a:lvl5pPr marL="4276628" indent="0">
              <a:buNone/>
              <a:defRPr sz="4677"/>
            </a:lvl5pPr>
            <a:lvl6pPr marL="5345785" indent="0">
              <a:buNone/>
              <a:defRPr sz="4677"/>
            </a:lvl6pPr>
            <a:lvl7pPr marL="6414942" indent="0">
              <a:buNone/>
              <a:defRPr sz="4677"/>
            </a:lvl7pPr>
            <a:lvl8pPr marL="7484099" indent="0">
              <a:buNone/>
              <a:defRPr sz="4677"/>
            </a:lvl8pPr>
            <a:lvl9pPr marL="8553256" indent="0">
              <a:buNone/>
              <a:defRPr sz="4677"/>
            </a:lvl9pPr>
          </a:lstStyle>
          <a:p>
            <a:r>
              <a:rPr lang="de-DE"/>
              <a:t>Bild durch Klicken auf Symbol hinzufügen</a:t>
            </a:r>
            <a:endParaRPr lang="en-US"/>
          </a:p>
        </p:txBody>
      </p:sp>
      <p:sp>
        <p:nvSpPr>
          <p:cNvPr id="4" name="Text Placeholder 3"/>
          <p:cNvSpPr>
            <a:spLocks noGrp="1"/>
          </p:cNvSpPr>
          <p:nvPr>
            <p:ph type="body" sz="half" idx="2"/>
          </p:nvPr>
        </p:nvSpPr>
        <p:spPr>
          <a:xfrm>
            <a:off x="1472910" y="9082564"/>
            <a:ext cx="6896775" cy="16826573"/>
          </a:xfrm>
        </p:spPr>
        <p:txBody>
          <a:bodyPr/>
          <a:lstStyle>
            <a:lvl1pPr marL="0" indent="0">
              <a:buNone/>
              <a:defRPr sz="3741"/>
            </a:lvl1pPr>
            <a:lvl2pPr marL="1069157" indent="0">
              <a:buNone/>
              <a:defRPr sz="3274"/>
            </a:lvl2pPr>
            <a:lvl3pPr marL="2138314" indent="0">
              <a:buNone/>
              <a:defRPr sz="2806"/>
            </a:lvl3pPr>
            <a:lvl4pPr marL="3207471" indent="0">
              <a:buNone/>
              <a:defRPr sz="2339"/>
            </a:lvl4pPr>
            <a:lvl5pPr marL="4276628" indent="0">
              <a:buNone/>
              <a:defRPr sz="2339"/>
            </a:lvl5pPr>
            <a:lvl6pPr marL="5345785" indent="0">
              <a:buNone/>
              <a:defRPr sz="2339"/>
            </a:lvl6pPr>
            <a:lvl7pPr marL="6414942" indent="0">
              <a:buNone/>
              <a:defRPr sz="2339"/>
            </a:lvl7pPr>
            <a:lvl8pPr marL="7484099" indent="0">
              <a:buNone/>
              <a:defRPr sz="2339"/>
            </a:lvl8pPr>
            <a:lvl9pPr marL="8553256" indent="0">
              <a:buNone/>
              <a:defRPr sz="2339"/>
            </a:lvl9pPr>
          </a:lstStyle>
          <a:p>
            <a:pPr lvl="0"/>
            <a:r>
              <a:rPr lang="de-DE"/>
              <a:t>Mastertextformat bearbeiten</a:t>
            </a:r>
          </a:p>
        </p:txBody>
      </p:sp>
      <p:sp>
        <p:nvSpPr>
          <p:cNvPr id="5" name="Date Placeholder 4"/>
          <p:cNvSpPr>
            <a:spLocks noGrp="1"/>
          </p:cNvSpPr>
          <p:nvPr>
            <p:ph type="dt" sz="half" idx="10"/>
          </p:nvPr>
        </p:nvSpPr>
        <p:spPr/>
        <p:txBody>
          <a:bodyPr/>
          <a:lstStyle/>
          <a:p>
            <a:fld id="{54689D48-93C1-894B-850C-23FCE8CCA25A}" type="datetimeFigureOut">
              <a:rPr lang="de-DE" smtClean="0"/>
              <a:t>11.09.25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A190DDB-7DF6-8C42-ADCC-1EABA9EC61C7}" type="slidenum">
              <a:rPr lang="de-DE" smtClean="0"/>
              <a:t>‹Nr.›</a:t>
            </a:fld>
            <a:endParaRPr lang="de-DE"/>
          </a:p>
        </p:txBody>
      </p:sp>
    </p:spTree>
    <p:extLst>
      <p:ext uri="{BB962C8B-B14F-4D97-AF65-F5344CB8AC3E}">
        <p14:creationId xmlns:p14="http://schemas.microsoft.com/office/powerpoint/2010/main" val="139013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0125" y="1611881"/>
            <a:ext cx="18443376" cy="5851809"/>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1470125" y="8059374"/>
            <a:ext cx="18443376" cy="1920934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470124" y="28060643"/>
            <a:ext cx="4811316" cy="1611875"/>
          </a:xfrm>
          <a:prstGeom prst="rect">
            <a:avLst/>
          </a:prstGeom>
        </p:spPr>
        <p:txBody>
          <a:bodyPr vert="horz" lIns="91440" tIns="45720" rIns="91440" bIns="45720" rtlCol="0" anchor="ctr"/>
          <a:lstStyle>
            <a:lvl1pPr algn="l">
              <a:defRPr sz="2806">
                <a:solidFill>
                  <a:schemeClr val="tx1">
                    <a:tint val="75000"/>
                  </a:schemeClr>
                </a:solidFill>
              </a:defRPr>
            </a:lvl1pPr>
          </a:lstStyle>
          <a:p>
            <a:fld id="{54689D48-93C1-894B-850C-23FCE8CCA25A}" type="datetimeFigureOut">
              <a:rPr lang="de-DE" smtClean="0"/>
              <a:t>11.09.25</a:t>
            </a:fld>
            <a:endParaRPr lang="de-DE"/>
          </a:p>
        </p:txBody>
      </p:sp>
      <p:sp>
        <p:nvSpPr>
          <p:cNvPr id="5" name="Footer Placeholder 4"/>
          <p:cNvSpPr>
            <a:spLocks noGrp="1"/>
          </p:cNvSpPr>
          <p:nvPr>
            <p:ph type="ftr" sz="quarter" idx="3"/>
          </p:nvPr>
        </p:nvSpPr>
        <p:spPr>
          <a:xfrm>
            <a:off x="7083326" y="28060643"/>
            <a:ext cx="7216973" cy="1611875"/>
          </a:xfrm>
          <a:prstGeom prst="rect">
            <a:avLst/>
          </a:prstGeom>
        </p:spPr>
        <p:txBody>
          <a:bodyPr vert="horz" lIns="91440" tIns="45720" rIns="91440" bIns="45720" rtlCol="0" anchor="ctr"/>
          <a:lstStyle>
            <a:lvl1pPr algn="ctr">
              <a:defRPr sz="2806">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5102185" y="28060643"/>
            <a:ext cx="4811316" cy="1611875"/>
          </a:xfrm>
          <a:prstGeom prst="rect">
            <a:avLst/>
          </a:prstGeom>
        </p:spPr>
        <p:txBody>
          <a:bodyPr vert="horz" lIns="91440" tIns="45720" rIns="91440" bIns="45720" rtlCol="0" anchor="ctr"/>
          <a:lstStyle>
            <a:lvl1pPr algn="r">
              <a:defRPr sz="2806">
                <a:solidFill>
                  <a:schemeClr val="tx1">
                    <a:tint val="75000"/>
                  </a:schemeClr>
                </a:solidFill>
              </a:defRPr>
            </a:lvl1pPr>
          </a:lstStyle>
          <a:p>
            <a:fld id="{1A190DDB-7DF6-8C42-ADCC-1EABA9EC61C7}" type="slidenum">
              <a:rPr lang="de-DE" smtClean="0"/>
              <a:t>‹Nr.›</a:t>
            </a:fld>
            <a:endParaRPr lang="de-DE"/>
          </a:p>
        </p:txBody>
      </p:sp>
    </p:spTree>
    <p:extLst>
      <p:ext uri="{BB962C8B-B14F-4D97-AF65-F5344CB8AC3E}">
        <p14:creationId xmlns:p14="http://schemas.microsoft.com/office/powerpoint/2010/main" val="403911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138314" rtl="0" eaLnBrk="1" latinLnBrk="0" hangingPunct="1">
        <a:lnSpc>
          <a:spcPct val="90000"/>
        </a:lnSpc>
        <a:spcBef>
          <a:spcPct val="0"/>
        </a:spcBef>
        <a:buNone/>
        <a:defRPr sz="10289" kern="1200">
          <a:solidFill>
            <a:schemeClr val="tx1"/>
          </a:solidFill>
          <a:latin typeface="+mj-lt"/>
          <a:ea typeface="+mj-ea"/>
          <a:cs typeface="+mj-cs"/>
        </a:defRPr>
      </a:lvl1pPr>
    </p:titleStyle>
    <p:bodyStyle>
      <a:lvl1pPr marL="534579" indent="-534579" algn="l" defTabSz="2138314" rtl="0" eaLnBrk="1" latinLnBrk="0" hangingPunct="1">
        <a:lnSpc>
          <a:spcPct val="90000"/>
        </a:lnSpc>
        <a:spcBef>
          <a:spcPts val="2339"/>
        </a:spcBef>
        <a:buFont typeface="Arial" panose="020B0604020202020204" pitchFamily="34" charset="0"/>
        <a:buChar char="•"/>
        <a:defRPr sz="6548" kern="1200">
          <a:solidFill>
            <a:schemeClr val="tx1"/>
          </a:solidFill>
          <a:latin typeface="+mn-lt"/>
          <a:ea typeface="+mn-ea"/>
          <a:cs typeface="+mn-cs"/>
        </a:defRPr>
      </a:lvl1pPr>
      <a:lvl2pPr marL="1603735" indent="-534579" algn="l" defTabSz="2138314" rtl="0" eaLnBrk="1" latinLnBrk="0" hangingPunct="1">
        <a:lnSpc>
          <a:spcPct val="90000"/>
        </a:lnSpc>
        <a:spcBef>
          <a:spcPts val="1169"/>
        </a:spcBef>
        <a:buFont typeface="Arial" panose="020B0604020202020204" pitchFamily="34" charset="0"/>
        <a:buChar char="•"/>
        <a:defRPr sz="5612" kern="1200">
          <a:solidFill>
            <a:schemeClr val="tx1"/>
          </a:solidFill>
          <a:latin typeface="+mn-lt"/>
          <a:ea typeface="+mn-ea"/>
          <a:cs typeface="+mn-cs"/>
        </a:defRPr>
      </a:lvl2pPr>
      <a:lvl3pPr marL="2672893" indent="-534579" algn="l" defTabSz="2138314" rtl="0" eaLnBrk="1" latinLnBrk="0" hangingPunct="1">
        <a:lnSpc>
          <a:spcPct val="90000"/>
        </a:lnSpc>
        <a:spcBef>
          <a:spcPts val="1169"/>
        </a:spcBef>
        <a:buFont typeface="Arial" panose="020B0604020202020204" pitchFamily="34" charset="0"/>
        <a:buChar char="•"/>
        <a:defRPr sz="4677" kern="1200">
          <a:solidFill>
            <a:schemeClr val="tx1"/>
          </a:solidFill>
          <a:latin typeface="+mn-lt"/>
          <a:ea typeface="+mn-ea"/>
          <a:cs typeface="+mn-cs"/>
        </a:defRPr>
      </a:lvl3pPr>
      <a:lvl4pPr marL="3742049" indent="-534579" algn="l" defTabSz="2138314" rtl="0" eaLnBrk="1" latinLnBrk="0" hangingPunct="1">
        <a:lnSpc>
          <a:spcPct val="90000"/>
        </a:lnSpc>
        <a:spcBef>
          <a:spcPts val="1169"/>
        </a:spcBef>
        <a:buFont typeface="Arial" panose="020B0604020202020204" pitchFamily="34" charset="0"/>
        <a:buChar char="•"/>
        <a:defRPr sz="4210" kern="1200">
          <a:solidFill>
            <a:schemeClr val="tx1"/>
          </a:solidFill>
          <a:latin typeface="+mn-lt"/>
          <a:ea typeface="+mn-ea"/>
          <a:cs typeface="+mn-cs"/>
        </a:defRPr>
      </a:lvl4pPr>
      <a:lvl5pPr marL="4811207" indent="-534579" algn="l" defTabSz="2138314" rtl="0" eaLnBrk="1" latinLnBrk="0" hangingPunct="1">
        <a:lnSpc>
          <a:spcPct val="90000"/>
        </a:lnSpc>
        <a:spcBef>
          <a:spcPts val="1169"/>
        </a:spcBef>
        <a:buFont typeface="Arial" panose="020B0604020202020204" pitchFamily="34" charset="0"/>
        <a:buChar char="•"/>
        <a:defRPr sz="4210" kern="1200">
          <a:solidFill>
            <a:schemeClr val="tx1"/>
          </a:solidFill>
          <a:latin typeface="+mn-lt"/>
          <a:ea typeface="+mn-ea"/>
          <a:cs typeface="+mn-cs"/>
        </a:defRPr>
      </a:lvl5pPr>
      <a:lvl6pPr marL="5880364" indent="-534579" algn="l" defTabSz="2138314" rtl="0" eaLnBrk="1" latinLnBrk="0" hangingPunct="1">
        <a:lnSpc>
          <a:spcPct val="90000"/>
        </a:lnSpc>
        <a:spcBef>
          <a:spcPts val="1169"/>
        </a:spcBef>
        <a:buFont typeface="Arial" panose="020B0604020202020204" pitchFamily="34" charset="0"/>
        <a:buChar char="•"/>
        <a:defRPr sz="4210" kern="1200">
          <a:solidFill>
            <a:schemeClr val="tx1"/>
          </a:solidFill>
          <a:latin typeface="+mn-lt"/>
          <a:ea typeface="+mn-ea"/>
          <a:cs typeface="+mn-cs"/>
        </a:defRPr>
      </a:lvl6pPr>
      <a:lvl7pPr marL="6949521" indent="-534579" algn="l" defTabSz="2138314" rtl="0" eaLnBrk="1" latinLnBrk="0" hangingPunct="1">
        <a:lnSpc>
          <a:spcPct val="90000"/>
        </a:lnSpc>
        <a:spcBef>
          <a:spcPts val="1169"/>
        </a:spcBef>
        <a:buFont typeface="Arial" panose="020B0604020202020204" pitchFamily="34" charset="0"/>
        <a:buChar char="•"/>
        <a:defRPr sz="4210" kern="1200">
          <a:solidFill>
            <a:schemeClr val="tx1"/>
          </a:solidFill>
          <a:latin typeface="+mn-lt"/>
          <a:ea typeface="+mn-ea"/>
          <a:cs typeface="+mn-cs"/>
        </a:defRPr>
      </a:lvl7pPr>
      <a:lvl8pPr marL="8018678" indent="-534579" algn="l" defTabSz="2138314" rtl="0" eaLnBrk="1" latinLnBrk="0" hangingPunct="1">
        <a:lnSpc>
          <a:spcPct val="90000"/>
        </a:lnSpc>
        <a:spcBef>
          <a:spcPts val="1169"/>
        </a:spcBef>
        <a:buFont typeface="Arial" panose="020B0604020202020204" pitchFamily="34" charset="0"/>
        <a:buChar char="•"/>
        <a:defRPr sz="4210" kern="1200">
          <a:solidFill>
            <a:schemeClr val="tx1"/>
          </a:solidFill>
          <a:latin typeface="+mn-lt"/>
          <a:ea typeface="+mn-ea"/>
          <a:cs typeface="+mn-cs"/>
        </a:defRPr>
      </a:lvl8pPr>
      <a:lvl9pPr marL="9087835" indent="-534579" algn="l" defTabSz="2138314" rtl="0" eaLnBrk="1" latinLnBrk="0" hangingPunct="1">
        <a:lnSpc>
          <a:spcPct val="90000"/>
        </a:lnSpc>
        <a:spcBef>
          <a:spcPts val="1169"/>
        </a:spcBef>
        <a:buFont typeface="Arial" panose="020B0604020202020204" pitchFamily="34" charset="0"/>
        <a:buChar char="•"/>
        <a:defRPr sz="4210" kern="1200">
          <a:solidFill>
            <a:schemeClr val="tx1"/>
          </a:solidFill>
          <a:latin typeface="+mn-lt"/>
          <a:ea typeface="+mn-ea"/>
          <a:cs typeface="+mn-cs"/>
        </a:defRPr>
      </a:lvl9pPr>
    </p:bodyStyle>
    <p:otherStyle>
      <a:defPPr>
        <a:defRPr lang="en-US"/>
      </a:defPPr>
      <a:lvl1pPr marL="0" algn="l" defTabSz="2138314" rtl="0" eaLnBrk="1" latinLnBrk="0" hangingPunct="1">
        <a:defRPr sz="4210" kern="1200">
          <a:solidFill>
            <a:schemeClr val="tx1"/>
          </a:solidFill>
          <a:latin typeface="+mn-lt"/>
          <a:ea typeface="+mn-ea"/>
          <a:cs typeface="+mn-cs"/>
        </a:defRPr>
      </a:lvl1pPr>
      <a:lvl2pPr marL="1069157" algn="l" defTabSz="2138314" rtl="0" eaLnBrk="1" latinLnBrk="0" hangingPunct="1">
        <a:defRPr sz="4210" kern="1200">
          <a:solidFill>
            <a:schemeClr val="tx1"/>
          </a:solidFill>
          <a:latin typeface="+mn-lt"/>
          <a:ea typeface="+mn-ea"/>
          <a:cs typeface="+mn-cs"/>
        </a:defRPr>
      </a:lvl2pPr>
      <a:lvl3pPr marL="2138314" algn="l" defTabSz="2138314" rtl="0" eaLnBrk="1" latinLnBrk="0" hangingPunct="1">
        <a:defRPr sz="4210" kern="1200">
          <a:solidFill>
            <a:schemeClr val="tx1"/>
          </a:solidFill>
          <a:latin typeface="+mn-lt"/>
          <a:ea typeface="+mn-ea"/>
          <a:cs typeface="+mn-cs"/>
        </a:defRPr>
      </a:lvl3pPr>
      <a:lvl4pPr marL="3207471" algn="l" defTabSz="2138314" rtl="0" eaLnBrk="1" latinLnBrk="0" hangingPunct="1">
        <a:defRPr sz="4210" kern="1200">
          <a:solidFill>
            <a:schemeClr val="tx1"/>
          </a:solidFill>
          <a:latin typeface="+mn-lt"/>
          <a:ea typeface="+mn-ea"/>
          <a:cs typeface="+mn-cs"/>
        </a:defRPr>
      </a:lvl4pPr>
      <a:lvl5pPr marL="4276628" algn="l" defTabSz="2138314" rtl="0" eaLnBrk="1" latinLnBrk="0" hangingPunct="1">
        <a:defRPr sz="4210" kern="1200">
          <a:solidFill>
            <a:schemeClr val="tx1"/>
          </a:solidFill>
          <a:latin typeface="+mn-lt"/>
          <a:ea typeface="+mn-ea"/>
          <a:cs typeface="+mn-cs"/>
        </a:defRPr>
      </a:lvl5pPr>
      <a:lvl6pPr marL="5345785" algn="l" defTabSz="2138314" rtl="0" eaLnBrk="1" latinLnBrk="0" hangingPunct="1">
        <a:defRPr sz="4210" kern="1200">
          <a:solidFill>
            <a:schemeClr val="tx1"/>
          </a:solidFill>
          <a:latin typeface="+mn-lt"/>
          <a:ea typeface="+mn-ea"/>
          <a:cs typeface="+mn-cs"/>
        </a:defRPr>
      </a:lvl6pPr>
      <a:lvl7pPr marL="6414942" algn="l" defTabSz="2138314" rtl="0" eaLnBrk="1" latinLnBrk="0" hangingPunct="1">
        <a:defRPr sz="4210" kern="1200">
          <a:solidFill>
            <a:schemeClr val="tx1"/>
          </a:solidFill>
          <a:latin typeface="+mn-lt"/>
          <a:ea typeface="+mn-ea"/>
          <a:cs typeface="+mn-cs"/>
        </a:defRPr>
      </a:lvl7pPr>
      <a:lvl8pPr marL="7484099" algn="l" defTabSz="2138314" rtl="0" eaLnBrk="1" latinLnBrk="0" hangingPunct="1">
        <a:defRPr sz="4210" kern="1200">
          <a:solidFill>
            <a:schemeClr val="tx1"/>
          </a:solidFill>
          <a:latin typeface="+mn-lt"/>
          <a:ea typeface="+mn-ea"/>
          <a:cs typeface="+mn-cs"/>
        </a:defRPr>
      </a:lvl8pPr>
      <a:lvl9pPr marL="8553256" algn="l" defTabSz="2138314" rtl="0" eaLnBrk="1" latinLnBrk="0" hangingPunct="1">
        <a:defRPr sz="42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a:extLst>
              <a:ext uri="{FF2B5EF4-FFF2-40B4-BE49-F238E27FC236}">
                <a16:creationId xmlns:a16="http://schemas.microsoft.com/office/drawing/2014/main" id="{E3F22454-B8E8-18F4-EB74-C5F7879F852B}"/>
              </a:ext>
            </a:extLst>
          </p:cNvPr>
          <p:cNvSpPr/>
          <p:nvPr/>
        </p:nvSpPr>
        <p:spPr>
          <a:xfrm>
            <a:off x="790575" y="11618538"/>
            <a:ext cx="19802475" cy="6685504"/>
          </a:xfrm>
          <a:prstGeom prst="rect">
            <a:avLst/>
          </a:prstGeom>
          <a:solidFill>
            <a:schemeClr val="accent5">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a:p>
        </p:txBody>
      </p:sp>
      <p:sp>
        <p:nvSpPr>
          <p:cNvPr id="42" name="Rechteck 41">
            <a:extLst>
              <a:ext uri="{FF2B5EF4-FFF2-40B4-BE49-F238E27FC236}">
                <a16:creationId xmlns:a16="http://schemas.microsoft.com/office/drawing/2014/main" id="{B966A067-0B3C-4BB6-BDA1-28F15786C9F0}"/>
              </a:ext>
            </a:extLst>
          </p:cNvPr>
          <p:cNvSpPr/>
          <p:nvPr/>
        </p:nvSpPr>
        <p:spPr>
          <a:xfrm>
            <a:off x="1" y="27855362"/>
            <a:ext cx="21383624" cy="2419851"/>
          </a:xfrm>
          <a:prstGeom prst="rect">
            <a:avLst/>
          </a:prstGeom>
          <a:solidFill>
            <a:schemeClr val="accent5">
              <a:lumMod val="9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a:p>
        </p:txBody>
      </p:sp>
      <p:sp>
        <p:nvSpPr>
          <p:cNvPr id="10" name="Rechteck 9">
            <a:extLst>
              <a:ext uri="{FF2B5EF4-FFF2-40B4-BE49-F238E27FC236}">
                <a16:creationId xmlns:a16="http://schemas.microsoft.com/office/drawing/2014/main" id="{852155DF-FCED-5BF7-AD9F-13C3630EC092}"/>
              </a:ext>
            </a:extLst>
          </p:cNvPr>
          <p:cNvSpPr/>
          <p:nvPr/>
        </p:nvSpPr>
        <p:spPr>
          <a:xfrm>
            <a:off x="790575" y="4873778"/>
            <a:ext cx="19802475" cy="6350038"/>
          </a:xfrm>
          <a:prstGeom prst="rect">
            <a:avLst/>
          </a:prstGeom>
          <a:solidFill>
            <a:schemeClr val="accent5">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a:p>
        </p:txBody>
      </p:sp>
      <p:sp>
        <p:nvSpPr>
          <p:cNvPr id="2" name="Rechteck 1">
            <a:extLst>
              <a:ext uri="{FF2B5EF4-FFF2-40B4-BE49-F238E27FC236}">
                <a16:creationId xmlns:a16="http://schemas.microsoft.com/office/drawing/2014/main" id="{2D84C876-3CF9-6971-2F02-55E9A25F3704}"/>
              </a:ext>
            </a:extLst>
          </p:cNvPr>
          <p:cNvSpPr/>
          <p:nvPr/>
        </p:nvSpPr>
        <p:spPr>
          <a:xfrm>
            <a:off x="0" y="1"/>
            <a:ext cx="21384181" cy="44644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endParaRPr lang="de-DE" sz="898">
              <a:noFill/>
            </a:endParaRPr>
          </a:p>
        </p:txBody>
      </p:sp>
      <p:sp>
        <p:nvSpPr>
          <p:cNvPr id="4" name="Rechtwinkliges Dreieck 3">
            <a:extLst>
              <a:ext uri="{FF2B5EF4-FFF2-40B4-BE49-F238E27FC236}">
                <a16:creationId xmlns:a16="http://schemas.microsoft.com/office/drawing/2014/main" id="{CEF503D1-F70D-71E8-407E-E40F6F15BDA5}"/>
              </a:ext>
            </a:extLst>
          </p:cNvPr>
          <p:cNvSpPr/>
          <p:nvPr/>
        </p:nvSpPr>
        <p:spPr>
          <a:xfrm rot="16200000">
            <a:off x="14518867" y="-508542"/>
            <a:ext cx="6865314" cy="6865314"/>
          </a:xfrm>
          <a:prstGeom prst="rtTriangle">
            <a:avLst/>
          </a:prstGeom>
          <a:gradFill flip="none" rotWithShape="1">
            <a:gsLst>
              <a:gs pos="0">
                <a:schemeClr val="accent1">
                  <a:lumMod val="5000"/>
                  <a:lumOff val="95000"/>
                  <a:alpha val="40175"/>
                </a:schemeClr>
              </a:gs>
              <a:gs pos="59000">
                <a:schemeClr val="accent1">
                  <a:lumMod val="30000"/>
                  <a:lumOff val="70000"/>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a:p>
        </p:txBody>
      </p:sp>
      <p:pic>
        <p:nvPicPr>
          <p:cNvPr id="5" name="Grafik 4">
            <a:extLst>
              <a:ext uri="{FF2B5EF4-FFF2-40B4-BE49-F238E27FC236}">
                <a16:creationId xmlns:a16="http://schemas.microsoft.com/office/drawing/2014/main" id="{E3CB4488-3C73-8B7A-5F8B-2C7B7F9A6CB4}"/>
              </a:ext>
            </a:extLst>
          </p:cNvPr>
          <p:cNvPicPr>
            <a:picLocks noChangeAspect="1"/>
          </p:cNvPicPr>
          <p:nvPr/>
        </p:nvPicPr>
        <p:blipFill>
          <a:blip r:embed="rId2"/>
          <a:srcRect/>
          <a:stretch/>
        </p:blipFill>
        <p:spPr>
          <a:xfrm>
            <a:off x="14936400" y="413244"/>
            <a:ext cx="6056197" cy="2791647"/>
          </a:xfrm>
          <a:prstGeom prst="rect">
            <a:avLst/>
          </a:prstGeom>
        </p:spPr>
      </p:pic>
      <p:sp>
        <p:nvSpPr>
          <p:cNvPr id="6" name="Textfeld 5">
            <a:extLst>
              <a:ext uri="{FF2B5EF4-FFF2-40B4-BE49-F238E27FC236}">
                <a16:creationId xmlns:a16="http://schemas.microsoft.com/office/drawing/2014/main" id="{F1D6A4BB-3E6F-68D7-AF29-CDCDD336B24F}"/>
              </a:ext>
            </a:extLst>
          </p:cNvPr>
          <p:cNvSpPr txBox="1"/>
          <p:nvPr/>
        </p:nvSpPr>
        <p:spPr>
          <a:xfrm>
            <a:off x="969963" y="918468"/>
            <a:ext cx="9651058" cy="429028"/>
          </a:xfrm>
          <a:prstGeom prst="rect">
            <a:avLst/>
          </a:prstGeom>
          <a:noFill/>
        </p:spPr>
        <p:txBody>
          <a:bodyPr wrap="square" lIns="0" tIns="0" rIns="0" bIns="0" rtlCol="0">
            <a:spAutoFit/>
          </a:bodyPr>
          <a:lstStyle/>
          <a:p>
            <a:pPr>
              <a:lnSpc>
                <a:spcPts val="3602"/>
              </a:lnSpc>
            </a:pPr>
            <a:r>
              <a:rPr lang="de-DE" sz="2500" b="1" kern="0" spc="21" dirty="0">
                <a:latin typeface="Open Sans Semibold" panose="020B0606030504020204" pitchFamily="34" charset="0"/>
                <a:ea typeface="Open Sans Semibold" panose="020B0606030504020204" pitchFamily="34" charset="0"/>
                <a:cs typeface="Open Sans Semibold" panose="020B0606030504020204" pitchFamily="34" charset="0"/>
              </a:rPr>
              <a:t>Faculty Maschine Engineering</a:t>
            </a:r>
          </a:p>
        </p:txBody>
      </p:sp>
      <p:sp>
        <p:nvSpPr>
          <p:cNvPr id="7" name="Textfeld 6">
            <a:extLst>
              <a:ext uri="{FF2B5EF4-FFF2-40B4-BE49-F238E27FC236}">
                <a16:creationId xmlns:a16="http://schemas.microsoft.com/office/drawing/2014/main" id="{3E1CE946-BF8E-3781-5EB4-3742246282E0}"/>
              </a:ext>
            </a:extLst>
          </p:cNvPr>
          <p:cNvSpPr txBox="1"/>
          <p:nvPr/>
        </p:nvSpPr>
        <p:spPr>
          <a:xfrm>
            <a:off x="969963" y="1599811"/>
            <a:ext cx="13893519" cy="696216"/>
          </a:xfrm>
          <a:prstGeom prst="rect">
            <a:avLst/>
          </a:prstGeom>
          <a:noFill/>
        </p:spPr>
        <p:txBody>
          <a:bodyPr wrap="square" lIns="0" tIns="0" rIns="0" bIns="0" anchor="t" anchorCtr="0">
            <a:spAutoFit/>
          </a:bodyPr>
          <a:lstStyle/>
          <a:p>
            <a:pPr marL="0" marR="0" lvl="0" indent="0" algn="l" defTabSz="323149" rtl="0" eaLnBrk="1" fontAlgn="auto" latinLnBrk="0" hangingPunct="1">
              <a:lnSpc>
                <a:spcPts val="6000"/>
              </a:lnSpc>
              <a:spcBef>
                <a:spcPts val="0"/>
              </a:spcBef>
              <a:spcAft>
                <a:spcPts val="0"/>
              </a:spcAft>
              <a:buClrTx/>
              <a:buSzTx/>
              <a:buFontTx/>
              <a:buNone/>
              <a:tabLst/>
              <a:defRPr/>
            </a:pPr>
            <a:r>
              <a:rPr kumimoji="0" lang="en-GB" sz="3600" b="1" i="0" u="none" strike="noStrike" kern="0" cap="none" spc="42"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 reference measurement system for autonomous vehicles</a:t>
            </a:r>
          </a:p>
        </p:txBody>
      </p:sp>
      <p:sp>
        <p:nvSpPr>
          <p:cNvPr id="8" name="Textfeld 7">
            <a:extLst>
              <a:ext uri="{FF2B5EF4-FFF2-40B4-BE49-F238E27FC236}">
                <a16:creationId xmlns:a16="http://schemas.microsoft.com/office/drawing/2014/main" id="{27C90004-7894-E16C-A398-52E16757A3FC}"/>
              </a:ext>
            </a:extLst>
          </p:cNvPr>
          <p:cNvSpPr txBox="1"/>
          <p:nvPr/>
        </p:nvSpPr>
        <p:spPr>
          <a:xfrm>
            <a:off x="969963" y="2604341"/>
            <a:ext cx="12306711" cy="1317092"/>
          </a:xfrm>
          <a:prstGeom prst="rect">
            <a:avLst/>
          </a:prstGeom>
          <a:noFill/>
        </p:spPr>
        <p:txBody>
          <a:bodyPr wrap="square" lIns="0" tIns="0" rIns="0" bIns="0" rtlCol="0">
            <a:spAutoFit/>
          </a:bodyPr>
          <a:lstStyle/>
          <a:p>
            <a:pPr>
              <a:lnSpc>
                <a:spcPts val="3500"/>
              </a:lnSpc>
            </a:pPr>
            <a:r>
              <a:rPr lang="de-DE" sz="2500" b="1" kern="0" spc="-21" dirty="0">
                <a:latin typeface="Open Sans Semibold" panose="020B0606030504020204" pitchFamily="34" charset="0"/>
                <a:ea typeface="Open Sans Semibold" panose="020B0606030504020204" pitchFamily="34" charset="0"/>
                <a:cs typeface="Open Sans Semibold" panose="020B0606030504020204" pitchFamily="34" charset="0"/>
              </a:rPr>
              <a:t>Prof. Dr. rer. nat. Toralf Trautmann</a:t>
            </a:r>
          </a:p>
          <a:p>
            <a:pPr>
              <a:lnSpc>
                <a:spcPts val="3500"/>
              </a:lnSpc>
            </a:pPr>
            <a:r>
              <a:rPr lang="de-DE" sz="2500" b="1" kern="0" spc="-21" dirty="0">
                <a:latin typeface="Open Sans Semibold" panose="020B0606030504020204" pitchFamily="34" charset="0"/>
                <a:ea typeface="Open Sans Semibold" panose="020B0606030504020204" pitchFamily="34" charset="0"/>
                <a:cs typeface="Open Sans Semibold" panose="020B0606030504020204" pitchFamily="34" charset="0"/>
              </a:rPr>
              <a:t>Dipl.-Ing. (FH) Dirk Engert</a:t>
            </a:r>
          </a:p>
          <a:p>
            <a:pPr>
              <a:lnSpc>
                <a:spcPts val="3500"/>
              </a:lnSpc>
            </a:pPr>
            <a:r>
              <a:rPr lang="de-DE" sz="2500" b="1" kern="0" spc="-21" dirty="0">
                <a:latin typeface="Open Sans Semibold" panose="020B0606030504020204" pitchFamily="34" charset="0"/>
                <a:ea typeface="Open Sans Semibold" panose="020B0606030504020204" pitchFamily="34" charset="0"/>
                <a:cs typeface="Open Sans Semibold" panose="020B0606030504020204" pitchFamily="34" charset="0"/>
              </a:rPr>
              <a:t>Dipl.-Ing. (FH) Franziskus Mendt</a:t>
            </a:r>
          </a:p>
        </p:txBody>
      </p:sp>
      <p:sp>
        <p:nvSpPr>
          <p:cNvPr id="15" name="Textfeld 14">
            <a:extLst>
              <a:ext uri="{FF2B5EF4-FFF2-40B4-BE49-F238E27FC236}">
                <a16:creationId xmlns:a16="http://schemas.microsoft.com/office/drawing/2014/main" id="{B1ADE33A-5DCC-D48F-2D88-396DF58E1063}"/>
              </a:ext>
            </a:extLst>
          </p:cNvPr>
          <p:cNvSpPr txBox="1"/>
          <p:nvPr/>
        </p:nvSpPr>
        <p:spPr>
          <a:xfrm>
            <a:off x="1271355" y="28210067"/>
            <a:ext cx="3139280" cy="1313161"/>
          </a:xfrm>
          <a:prstGeom prst="rect">
            <a:avLst/>
          </a:prstGeom>
          <a:noFill/>
        </p:spPr>
        <p:txBody>
          <a:bodyPr wrap="square" lIns="0" tIns="0" rIns="0" bIns="101708">
            <a:spAutoFit/>
          </a:bodyPr>
          <a:lstStyle/>
          <a:p>
            <a:pPr>
              <a:lnSpc>
                <a:spcPts val="2400"/>
              </a:lnSpc>
            </a:pPr>
            <a:r>
              <a:rPr lang="en-GB" sz="1700" b="1" spc="-7" noProof="0">
                <a:latin typeface="Open Sans" panose="020B0606030504020204" pitchFamily="34" charset="0"/>
                <a:ea typeface="Open Sans" panose="020B0606030504020204" pitchFamily="34" charset="0"/>
                <a:cs typeface="Open Sans" panose="020B0606030504020204" pitchFamily="34" charset="0"/>
              </a:rPr>
              <a:t>University of Applied Sciences Dresden (HTWD)</a:t>
            </a:r>
          </a:p>
          <a:p>
            <a:pPr>
              <a:lnSpc>
                <a:spcPts val="2400"/>
              </a:lnSpc>
            </a:pPr>
            <a:r>
              <a:rPr lang="en-GB" sz="1700" spc="-7" noProof="0" dirty="0">
                <a:latin typeface="Open Sans" panose="020B0606030504020204" pitchFamily="34" charset="0"/>
                <a:ea typeface="Open Sans" panose="020B0606030504020204" pitchFamily="34" charset="0"/>
                <a:cs typeface="Open Sans" panose="020B0606030504020204" pitchFamily="34" charset="0"/>
              </a:rPr>
              <a:t>Faculty Machine Engineering</a:t>
            </a:r>
          </a:p>
          <a:p>
            <a:pPr>
              <a:lnSpc>
                <a:spcPts val="2400"/>
              </a:lnSpc>
            </a:pPr>
            <a:r>
              <a:rPr lang="en-GB" sz="1700" spc="-7" noProof="0" dirty="0">
                <a:latin typeface="Open Sans" panose="020B0606030504020204" pitchFamily="34" charset="0"/>
                <a:ea typeface="Open Sans" panose="020B0606030504020204" pitchFamily="34" charset="0"/>
                <a:cs typeface="Open Sans" panose="020B0606030504020204" pitchFamily="34" charset="0"/>
              </a:rPr>
              <a:t>Automotive Engineering</a:t>
            </a:r>
          </a:p>
        </p:txBody>
      </p:sp>
      <p:sp>
        <p:nvSpPr>
          <p:cNvPr id="16" name="Textfeld 15">
            <a:extLst>
              <a:ext uri="{FF2B5EF4-FFF2-40B4-BE49-F238E27FC236}">
                <a16:creationId xmlns:a16="http://schemas.microsoft.com/office/drawing/2014/main" id="{B23A7271-D9D5-D659-0965-02BBF27489DE}"/>
              </a:ext>
            </a:extLst>
          </p:cNvPr>
          <p:cNvSpPr txBox="1"/>
          <p:nvPr/>
        </p:nvSpPr>
        <p:spPr>
          <a:xfrm>
            <a:off x="5803842" y="28210067"/>
            <a:ext cx="4030097" cy="1005384"/>
          </a:xfrm>
          <a:prstGeom prst="rect">
            <a:avLst/>
          </a:prstGeom>
          <a:noFill/>
        </p:spPr>
        <p:txBody>
          <a:bodyPr wrap="square" lIns="0" tIns="0" rIns="0" bIns="101708">
            <a:spAutoFit/>
          </a:bodyPr>
          <a:lstStyle/>
          <a:p>
            <a:pPr>
              <a:lnSpc>
                <a:spcPts val="2400"/>
              </a:lnSpc>
            </a:pPr>
            <a:r>
              <a:rPr lang="de-DE" sz="1700" b="1" spc="-7" dirty="0">
                <a:latin typeface="Open Sans" panose="020B0606030504020204" pitchFamily="34" charset="0"/>
                <a:ea typeface="Open Sans" panose="020B0606030504020204" pitchFamily="34" charset="0"/>
                <a:cs typeface="Open Sans" panose="020B0606030504020204" pitchFamily="34" charset="0"/>
              </a:rPr>
              <a:t>Contact:</a:t>
            </a:r>
          </a:p>
          <a:p>
            <a:pPr>
              <a:lnSpc>
                <a:spcPts val="2400"/>
              </a:lnSpc>
            </a:pPr>
            <a:r>
              <a:rPr lang="de-DE" sz="1700" spc="-7" dirty="0">
                <a:latin typeface="Open Sans" panose="020B0606030504020204" pitchFamily="34" charset="0"/>
                <a:ea typeface="Open Sans" panose="020B0606030504020204" pitchFamily="34" charset="0"/>
                <a:cs typeface="Open Sans" panose="020B0606030504020204" pitchFamily="34" charset="0"/>
              </a:rPr>
              <a:t>Prof. Dr. rer. nat. Toralf Trautmann</a:t>
            </a:r>
          </a:p>
          <a:p>
            <a:pPr>
              <a:lnSpc>
                <a:spcPts val="2400"/>
              </a:lnSpc>
            </a:pPr>
            <a:r>
              <a:rPr lang="de-DE" sz="1700" spc="-7" dirty="0">
                <a:latin typeface="Open Sans" panose="020B0606030504020204" pitchFamily="34" charset="0"/>
                <a:ea typeface="Open Sans" panose="020B0606030504020204" pitchFamily="34" charset="0"/>
                <a:cs typeface="Open Sans" panose="020B0606030504020204" pitchFamily="34" charset="0"/>
              </a:rPr>
              <a:t>trautmann@htw-dresden.de</a:t>
            </a:r>
          </a:p>
        </p:txBody>
      </p:sp>
      <p:sp>
        <p:nvSpPr>
          <p:cNvPr id="33" name="Textfeld 32">
            <a:extLst>
              <a:ext uri="{FF2B5EF4-FFF2-40B4-BE49-F238E27FC236}">
                <a16:creationId xmlns:a16="http://schemas.microsoft.com/office/drawing/2014/main" id="{1989901B-FFD8-2AD4-477A-83EA15A4C3FF}"/>
              </a:ext>
            </a:extLst>
          </p:cNvPr>
          <p:cNvSpPr txBox="1"/>
          <p:nvPr/>
        </p:nvSpPr>
        <p:spPr>
          <a:xfrm>
            <a:off x="11112826" y="28210067"/>
            <a:ext cx="5362416" cy="1005384"/>
          </a:xfrm>
          <a:prstGeom prst="rect">
            <a:avLst/>
          </a:prstGeom>
          <a:noFill/>
        </p:spPr>
        <p:txBody>
          <a:bodyPr wrap="square" lIns="0" tIns="0" rIns="0" bIns="101708">
            <a:spAutoFit/>
          </a:bodyPr>
          <a:lstStyle/>
          <a:p>
            <a:pPr>
              <a:lnSpc>
                <a:spcPts val="2400"/>
              </a:lnSpc>
            </a:pPr>
            <a:r>
              <a:rPr lang="en-GB" sz="1700" b="1" spc="-7" noProof="0" dirty="0">
                <a:latin typeface="Open Sans" panose="020B0606030504020204" pitchFamily="34" charset="0"/>
                <a:ea typeface="Open Sans" panose="020B0606030504020204" pitchFamily="34" charset="0"/>
                <a:cs typeface="Open Sans" panose="020B0606030504020204" pitchFamily="34" charset="0"/>
              </a:rPr>
              <a:t>In cooperation with:</a:t>
            </a:r>
          </a:p>
          <a:p>
            <a:pPr>
              <a:lnSpc>
                <a:spcPts val="2400"/>
              </a:lnSpc>
            </a:pPr>
            <a:r>
              <a:rPr lang="en-GB" sz="1700" spc="-7" dirty="0">
                <a:latin typeface="Open Sans" panose="020B0606030504020204" pitchFamily="34" charset="0"/>
                <a:ea typeface="Open Sans" panose="020B0606030504020204" pitchFamily="34" charset="0"/>
                <a:cs typeface="Open Sans" panose="020B0606030504020204" pitchFamily="34" charset="0"/>
              </a:rPr>
              <a:t>FSD Fahrzeugsystemdaten GmbH, Dresden</a:t>
            </a:r>
          </a:p>
          <a:p>
            <a:pPr>
              <a:lnSpc>
                <a:spcPts val="2400"/>
              </a:lnSpc>
            </a:pPr>
            <a:r>
              <a:rPr lang="en-GB" sz="1700" spc="-7" dirty="0">
                <a:latin typeface="Open Sans" panose="020B0606030504020204" pitchFamily="34" charset="0"/>
                <a:ea typeface="Open Sans" panose="020B0606030504020204" pitchFamily="34" charset="0"/>
                <a:cs typeface="Open Sans" panose="020B0606030504020204" pitchFamily="34" charset="0"/>
              </a:rPr>
              <a:t>tracetronic GmbH, Dresden </a:t>
            </a:r>
            <a:endParaRPr lang="en-GB" sz="1700" spc="-7"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feld 2">
            <a:extLst>
              <a:ext uri="{FF2B5EF4-FFF2-40B4-BE49-F238E27FC236}">
                <a16:creationId xmlns:a16="http://schemas.microsoft.com/office/drawing/2014/main" id="{71CB95BA-F539-190C-CD98-FE2D7D7E03C8}"/>
              </a:ext>
            </a:extLst>
          </p:cNvPr>
          <p:cNvSpPr txBox="1"/>
          <p:nvPr/>
        </p:nvSpPr>
        <p:spPr>
          <a:xfrm>
            <a:off x="969962" y="5061515"/>
            <a:ext cx="9411167" cy="5429563"/>
          </a:xfrm>
          <a:prstGeom prst="rect">
            <a:avLst/>
          </a:prstGeom>
          <a:noFill/>
        </p:spPr>
        <p:txBody>
          <a:bodyPr wrap="square" lIns="0" tIns="0" rIns="0" bIns="0" rtlCol="0">
            <a:spAutoFit/>
          </a:bodyPr>
          <a:lstStyle/>
          <a:p>
            <a:pPr>
              <a:lnSpc>
                <a:spcPts val="3500"/>
              </a:lnSpc>
              <a:spcAft>
                <a:spcPts val="600"/>
              </a:spcAft>
            </a:pPr>
            <a:r>
              <a:rPr lang="en-GB" sz="2400" b="1" kern="0" spc="-21" noProof="0" dirty="0">
                <a:latin typeface="Open Sans Semibold" pitchFamily="2" charset="0"/>
                <a:ea typeface="Open Sans Semibold" pitchFamily="2" charset="0"/>
                <a:cs typeface="Open Sans Semibold" pitchFamily="2" charset="0"/>
              </a:rPr>
              <a:t>Introduction</a:t>
            </a:r>
          </a:p>
          <a:p>
            <a:pPr algn="just">
              <a:lnSpc>
                <a:spcPts val="2400"/>
              </a:lnSpc>
            </a:pPr>
            <a:r>
              <a:rPr lang="en-GB" sz="1700" kern="0" spc="-21" noProof="0" dirty="0">
                <a:latin typeface="Open Sans" panose="020B0606030504020204" pitchFamily="34" charset="0"/>
                <a:ea typeface="Open Sans" panose="020B0606030504020204" pitchFamily="34" charset="0"/>
                <a:cs typeface="Open Sans" panose="020B0606030504020204" pitchFamily="34" charset="0"/>
              </a:rPr>
              <a:t>For the daily operation approval of autonomous vehicles, e.g. shuttle busses, according to the AFGBV (German Federal Vehicle Safety Act), a test field with additional sensors for position and speed determination was set up at the University of Applied Sciences Dresden (HTWD Test Area). To ensure that the measurement technology can also be used by students as part of a lecture experiment, the control and data transmission were implemented using Matlab/Simulink.</a:t>
            </a:r>
          </a:p>
          <a:p>
            <a:pPr algn="just">
              <a:lnSpc>
                <a:spcPts val="2400"/>
              </a:lnSpc>
            </a:pPr>
            <a:endParaRPr lang="en-GB" sz="1700" kern="0" spc="-21" noProof="0" dirty="0">
              <a:latin typeface="Open Sans" panose="020B0606030504020204" pitchFamily="34" charset="0"/>
              <a:ea typeface="Open Sans" panose="020B0606030504020204" pitchFamily="34" charset="0"/>
              <a:cs typeface="Open Sans" panose="020B0606030504020204" pitchFamily="34" charset="0"/>
            </a:endParaRPr>
          </a:p>
          <a:p>
            <a:pPr algn="just">
              <a:lnSpc>
                <a:spcPts val="2400"/>
              </a:lnSpc>
            </a:pPr>
            <a:r>
              <a:rPr lang="en-GB" sz="1700" kern="0" spc="-21" noProof="0" dirty="0">
                <a:latin typeface="Open Sans" panose="020B0606030504020204" pitchFamily="34" charset="0"/>
                <a:ea typeface="Open Sans" panose="020B0606030504020204" pitchFamily="34" charset="0"/>
                <a:cs typeface="Open Sans" panose="020B0606030504020204" pitchFamily="34" charset="0"/>
              </a:rPr>
              <a:t>The light barrier for speed detection was equipped with a CAN interface, allowing data to be read using the Vehicle Network Toolbox. A lidar from Ibeo company was used to determine the position and a speed information of the autonomous vehicle. This has a CAN output, allowing it to be recorded synchronously with the light barrier information.</a:t>
            </a:r>
          </a:p>
          <a:p>
            <a:pPr algn="just">
              <a:lnSpc>
                <a:spcPts val="2400"/>
              </a:lnSpc>
            </a:pPr>
            <a:endParaRPr lang="en-GB" sz="1700" kern="0" spc="-21" noProof="0" dirty="0">
              <a:latin typeface="Open Sans" panose="020B0606030504020204" pitchFamily="34" charset="0"/>
              <a:ea typeface="Open Sans" panose="020B0606030504020204" pitchFamily="34" charset="0"/>
              <a:cs typeface="Open Sans" panose="020B0606030504020204" pitchFamily="34" charset="0"/>
            </a:endParaRPr>
          </a:p>
          <a:p>
            <a:pPr algn="just">
              <a:lnSpc>
                <a:spcPts val="2400"/>
              </a:lnSpc>
            </a:pPr>
            <a:r>
              <a:rPr lang="en-GB" sz="1700" kern="0" spc="-21" noProof="0" dirty="0">
                <a:latin typeface="Open Sans" panose="020B0606030504020204" pitchFamily="34" charset="0"/>
                <a:ea typeface="Open Sans" panose="020B0606030504020204" pitchFamily="34" charset="0"/>
                <a:cs typeface="Open Sans" panose="020B0606030504020204" pitchFamily="34" charset="0"/>
              </a:rPr>
              <a:t>The data are evaluated directly by the students during the experiment. The evaluation is also carried out using Matlab and the </a:t>
            </a:r>
            <a:r>
              <a:rPr lang="en-GB" sz="1700" b="1" i="1" kern="0" spc="-21" noProof="0" dirty="0">
                <a:latin typeface="Open Sans" panose="020B0606030504020204" pitchFamily="34" charset="0"/>
                <a:ea typeface="Open Sans" panose="020B0606030504020204" pitchFamily="34" charset="0"/>
                <a:cs typeface="Open Sans" panose="020B0606030504020204" pitchFamily="34" charset="0"/>
              </a:rPr>
              <a:t>publish() </a:t>
            </a:r>
            <a:r>
              <a:rPr lang="en-GB" sz="1700" kern="0" spc="-21" noProof="0" dirty="0">
                <a:latin typeface="Open Sans" panose="020B0606030504020204" pitchFamily="34" charset="0"/>
                <a:ea typeface="Open Sans" panose="020B0606030504020204" pitchFamily="34" charset="0"/>
                <a:cs typeface="Open Sans" panose="020B0606030504020204" pitchFamily="34" charset="0"/>
              </a:rPr>
              <a:t>function generates reports in .html-format. For use in applied research, the data are made available to the central location for evaluation via an MQTT broker. Synchronization and comparison with the vehicle data also take place there.</a:t>
            </a:r>
          </a:p>
        </p:txBody>
      </p:sp>
      <p:sp>
        <p:nvSpPr>
          <p:cNvPr id="25" name="Textfeld 24">
            <a:extLst>
              <a:ext uri="{FF2B5EF4-FFF2-40B4-BE49-F238E27FC236}">
                <a16:creationId xmlns:a16="http://schemas.microsoft.com/office/drawing/2014/main" id="{59C3E95B-C7BE-A70D-D9EC-5A963D0BF158}"/>
              </a:ext>
            </a:extLst>
          </p:cNvPr>
          <p:cNvSpPr txBox="1"/>
          <p:nvPr/>
        </p:nvSpPr>
        <p:spPr>
          <a:xfrm>
            <a:off x="969963" y="11776779"/>
            <a:ext cx="19443700" cy="1364348"/>
          </a:xfrm>
          <a:prstGeom prst="rect">
            <a:avLst/>
          </a:prstGeom>
          <a:noFill/>
        </p:spPr>
        <p:txBody>
          <a:bodyPr wrap="square" lIns="0" tIns="0" rIns="0" bIns="0" rtlCol="0">
            <a:spAutoFit/>
          </a:bodyPr>
          <a:lstStyle/>
          <a:p>
            <a:pPr>
              <a:lnSpc>
                <a:spcPts val="3600"/>
              </a:lnSpc>
            </a:pPr>
            <a:r>
              <a:rPr lang="en-GB" sz="2400" b="1"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rPr>
              <a:t>Control of the experiment</a:t>
            </a:r>
            <a:endParaRPr lang="en-GB" sz="2400" b="1" noProof="0" dirty="0">
              <a:latin typeface="Open Sans" panose="020B0606030504020204" pitchFamily="34" charset="0"/>
              <a:ea typeface="Open Sans" panose="020B0606030504020204" pitchFamily="34" charset="0"/>
              <a:cs typeface="Open Sans" panose="020B0606030504020204" pitchFamily="34" charset="0"/>
            </a:endParaRPr>
          </a:p>
          <a:p>
            <a:pPr algn="just">
              <a:lnSpc>
                <a:spcPts val="2400"/>
              </a:lnSpc>
            </a:pPr>
            <a:r>
              <a:rPr lang="en-GB" sz="1700"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rPr>
              <a:t>To ensure all measuring devices and computers start synchronously, the control center computer starts the Simulink recording in the test vehicle. The driver then begins the drive. Once the final position is reached, the control center stops the measurement. By transmitting important data during the measurement via MQTT, failed attempts can be identified and aborted early.</a:t>
            </a:r>
            <a:r>
              <a:rPr lang="en-GB" sz="1700" kern="0" spc="-21" dirty="0">
                <a:solidFill>
                  <a:srgbClr val="000000"/>
                </a:solidFill>
                <a:latin typeface="Open Sans" panose="020B0606030504020204" pitchFamily="34" charset="0"/>
                <a:ea typeface="Open Sans" panose="020B0606030504020204" pitchFamily="34" charset="0"/>
                <a:cs typeface="Open Sans" panose="020B0606030504020204" pitchFamily="34" charset="0"/>
              </a:rPr>
              <a:t> Currently, a manually controlled measurement vehicle is used. In the future, it is planned to also start/stop the autonomous shuttle via the MQTT server and adjust individual test parameters.</a:t>
            </a:r>
            <a:endParaRPr lang="en-GB" sz="1700"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6" name="Grafik 35">
            <a:extLst>
              <a:ext uri="{FF2B5EF4-FFF2-40B4-BE49-F238E27FC236}">
                <a16:creationId xmlns:a16="http://schemas.microsoft.com/office/drawing/2014/main" id="{AEBA9AEE-01D1-50EB-3655-375B944C67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5918" y="5061515"/>
            <a:ext cx="3633850" cy="6074700"/>
          </a:xfrm>
          <a:prstGeom prst="rect">
            <a:avLst/>
          </a:prstGeom>
        </p:spPr>
      </p:pic>
      <p:sp>
        <p:nvSpPr>
          <p:cNvPr id="23" name="Rechteck 22">
            <a:extLst>
              <a:ext uri="{FF2B5EF4-FFF2-40B4-BE49-F238E27FC236}">
                <a16:creationId xmlns:a16="http://schemas.microsoft.com/office/drawing/2014/main" id="{F613FDED-4078-6BDA-BAA2-C7C1EFF7FC08}"/>
              </a:ext>
            </a:extLst>
          </p:cNvPr>
          <p:cNvSpPr/>
          <p:nvPr/>
        </p:nvSpPr>
        <p:spPr>
          <a:xfrm rot="21381636">
            <a:off x="12075948" y="8594200"/>
            <a:ext cx="363538" cy="687541"/>
          </a:xfrm>
          <a:prstGeom prst="rect">
            <a:avLst/>
          </a:prstGeom>
          <a:solidFill>
            <a:schemeClr val="tx2">
              <a:lumMod val="60000"/>
              <a:lumOff val="40000"/>
            </a:schemeClr>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9" name="Gerade Verbindung 28">
            <a:extLst>
              <a:ext uri="{FF2B5EF4-FFF2-40B4-BE49-F238E27FC236}">
                <a16:creationId xmlns:a16="http://schemas.microsoft.com/office/drawing/2014/main" id="{49AD268D-E636-BBB5-EDAB-FF17F461880F}"/>
              </a:ext>
            </a:extLst>
          </p:cNvPr>
          <p:cNvCxnSpPr>
            <a:cxnSpLocks/>
          </p:cNvCxnSpPr>
          <p:nvPr/>
        </p:nvCxnSpPr>
        <p:spPr>
          <a:xfrm>
            <a:off x="11403106" y="8603098"/>
            <a:ext cx="121466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2918A826-371D-6CF2-6BD2-5C9EDF859211}"/>
              </a:ext>
            </a:extLst>
          </p:cNvPr>
          <p:cNvCxnSpPr>
            <a:cxnSpLocks/>
          </p:cNvCxnSpPr>
          <p:nvPr/>
        </p:nvCxnSpPr>
        <p:spPr>
          <a:xfrm>
            <a:off x="11407036" y="6888457"/>
            <a:ext cx="11237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Grafik 21">
            <a:extLst>
              <a:ext uri="{FF2B5EF4-FFF2-40B4-BE49-F238E27FC236}">
                <a16:creationId xmlns:a16="http://schemas.microsoft.com/office/drawing/2014/main" id="{D4478DAE-C449-B333-BAD5-FDF12FC97D35}"/>
              </a:ext>
            </a:extLst>
          </p:cNvPr>
          <p:cNvPicPr>
            <a:picLocks noChangeAspect="1"/>
          </p:cNvPicPr>
          <p:nvPr/>
        </p:nvPicPr>
        <p:blipFill>
          <a:blip r:embed="rId4"/>
          <a:srcRect l="3334" r="42460"/>
          <a:stretch>
            <a:fillRect/>
          </a:stretch>
        </p:blipFill>
        <p:spPr>
          <a:xfrm>
            <a:off x="14265490" y="5240903"/>
            <a:ext cx="6148173" cy="5487410"/>
          </a:xfrm>
          <a:prstGeom prst="rect">
            <a:avLst/>
          </a:prstGeom>
        </p:spPr>
      </p:pic>
      <p:sp>
        <p:nvSpPr>
          <p:cNvPr id="45" name="Textfeld 44">
            <a:extLst>
              <a:ext uri="{FF2B5EF4-FFF2-40B4-BE49-F238E27FC236}">
                <a16:creationId xmlns:a16="http://schemas.microsoft.com/office/drawing/2014/main" id="{900B1EBA-AFC7-EEC3-5449-63F47515720E}"/>
              </a:ext>
            </a:extLst>
          </p:cNvPr>
          <p:cNvSpPr txBox="1"/>
          <p:nvPr/>
        </p:nvSpPr>
        <p:spPr>
          <a:xfrm>
            <a:off x="14884671" y="9710062"/>
            <a:ext cx="1195135" cy="288092"/>
          </a:xfrm>
          <a:prstGeom prst="rect">
            <a:avLst/>
          </a:prstGeom>
          <a:solidFill>
            <a:schemeClr val="bg1"/>
          </a:solidFill>
          <a:ln w="38100">
            <a:solidFill>
              <a:srgbClr val="FFC000"/>
            </a:solidFill>
          </a:ln>
        </p:spPr>
        <p:txBody>
          <a:bodyPr wrap="none" rtlCol="0">
            <a:spAutoFit/>
          </a:bodyPr>
          <a:lstStyle/>
          <a:p>
            <a:r>
              <a:rPr lang="en-GB" dirty="0"/>
              <a:t>Lidar Detection</a:t>
            </a:r>
          </a:p>
        </p:txBody>
      </p:sp>
      <p:cxnSp>
        <p:nvCxnSpPr>
          <p:cNvPr id="47" name="Gerade Verbindung mit Pfeil 46">
            <a:extLst>
              <a:ext uri="{FF2B5EF4-FFF2-40B4-BE49-F238E27FC236}">
                <a16:creationId xmlns:a16="http://schemas.microsoft.com/office/drawing/2014/main" id="{AF75B8CB-6292-B550-07FD-2C137BC7F3BB}"/>
              </a:ext>
            </a:extLst>
          </p:cNvPr>
          <p:cNvCxnSpPr>
            <a:cxnSpLocks/>
          </p:cNvCxnSpPr>
          <p:nvPr/>
        </p:nvCxnSpPr>
        <p:spPr>
          <a:xfrm flipH="1">
            <a:off x="16280837" y="8997310"/>
            <a:ext cx="1341912" cy="79564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D52E49D2-0E8D-EA50-5905-DEC9C423DFB3}"/>
              </a:ext>
            </a:extLst>
          </p:cNvPr>
          <p:cNvCxnSpPr>
            <a:cxnSpLocks/>
          </p:cNvCxnSpPr>
          <p:nvPr/>
        </p:nvCxnSpPr>
        <p:spPr>
          <a:xfrm flipH="1" flipV="1">
            <a:off x="12871688" y="9383840"/>
            <a:ext cx="1900052" cy="5225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7286DF38-C83B-4FA1-BFB0-DAD6A76B9614}"/>
              </a:ext>
            </a:extLst>
          </p:cNvPr>
          <p:cNvSpPr txBox="1"/>
          <p:nvPr/>
        </p:nvSpPr>
        <p:spPr>
          <a:xfrm>
            <a:off x="12253356" y="6736226"/>
            <a:ext cx="1116075" cy="288092"/>
          </a:xfrm>
          <a:prstGeom prst="rect">
            <a:avLst/>
          </a:prstGeom>
          <a:solidFill>
            <a:schemeClr val="bg1"/>
          </a:solidFill>
          <a:ln>
            <a:solidFill>
              <a:schemeClr val="bg1">
                <a:lumMod val="50000"/>
              </a:schemeClr>
            </a:solidFill>
          </a:ln>
        </p:spPr>
        <p:txBody>
          <a:bodyPr wrap="none" rtlCol="0">
            <a:spAutoFit/>
          </a:bodyPr>
          <a:lstStyle/>
          <a:p>
            <a:r>
              <a:rPr lang="en-GB" dirty="0"/>
              <a:t>Light Barrier 1</a:t>
            </a:r>
          </a:p>
        </p:txBody>
      </p:sp>
      <p:sp>
        <p:nvSpPr>
          <p:cNvPr id="54" name="Textfeld 53">
            <a:extLst>
              <a:ext uri="{FF2B5EF4-FFF2-40B4-BE49-F238E27FC236}">
                <a16:creationId xmlns:a16="http://schemas.microsoft.com/office/drawing/2014/main" id="{B63771C5-B553-01A5-668B-8E7C14C182BD}"/>
              </a:ext>
            </a:extLst>
          </p:cNvPr>
          <p:cNvSpPr txBox="1"/>
          <p:nvPr/>
        </p:nvSpPr>
        <p:spPr>
          <a:xfrm>
            <a:off x="12777383" y="8452676"/>
            <a:ext cx="1116075" cy="288092"/>
          </a:xfrm>
          <a:prstGeom prst="rect">
            <a:avLst/>
          </a:prstGeom>
          <a:solidFill>
            <a:schemeClr val="bg1"/>
          </a:solidFill>
          <a:ln>
            <a:solidFill>
              <a:schemeClr val="bg1">
                <a:lumMod val="50000"/>
              </a:schemeClr>
            </a:solidFill>
          </a:ln>
        </p:spPr>
        <p:txBody>
          <a:bodyPr wrap="none" rtlCol="0">
            <a:spAutoFit/>
          </a:bodyPr>
          <a:lstStyle/>
          <a:p>
            <a:r>
              <a:rPr lang="en-GB" dirty="0"/>
              <a:t>Light Barrier 2</a:t>
            </a:r>
          </a:p>
        </p:txBody>
      </p:sp>
      <p:sp>
        <p:nvSpPr>
          <p:cNvPr id="56" name="Rechteck 55">
            <a:extLst>
              <a:ext uri="{FF2B5EF4-FFF2-40B4-BE49-F238E27FC236}">
                <a16:creationId xmlns:a16="http://schemas.microsoft.com/office/drawing/2014/main" id="{FC537BDD-E5B1-87CB-43CB-4C6598E1DD40}"/>
              </a:ext>
            </a:extLst>
          </p:cNvPr>
          <p:cNvSpPr/>
          <p:nvPr/>
        </p:nvSpPr>
        <p:spPr>
          <a:xfrm>
            <a:off x="11079678" y="5240903"/>
            <a:ext cx="9333985" cy="548741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fik 18">
            <a:extLst>
              <a:ext uri="{FF2B5EF4-FFF2-40B4-BE49-F238E27FC236}">
                <a16:creationId xmlns:a16="http://schemas.microsoft.com/office/drawing/2014/main" id="{18BA6E89-9784-8ABE-695B-57F8FDD3A8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830264" y="5408168"/>
            <a:ext cx="1182131" cy="1472540"/>
          </a:xfrm>
          <a:prstGeom prst="rect">
            <a:avLst/>
          </a:prstGeom>
        </p:spPr>
      </p:pic>
      <p:pic>
        <p:nvPicPr>
          <p:cNvPr id="17" name="Grafik 16" descr="Ein Bild, das Fahrzeug, Rad, Landfahrzeug, draußen enthält.&#10;&#10;KI-generierte Inhalte können fehlerhaft sein.">
            <a:extLst>
              <a:ext uri="{FF2B5EF4-FFF2-40B4-BE49-F238E27FC236}">
                <a16:creationId xmlns:a16="http://schemas.microsoft.com/office/drawing/2014/main" id="{3B1CA5A9-22B1-2B2D-F224-4DCB621C284F}"/>
              </a:ext>
            </a:extLst>
          </p:cNvPr>
          <p:cNvPicPr>
            <a:picLocks noChangeAspect="1"/>
          </p:cNvPicPr>
          <p:nvPr/>
        </p:nvPicPr>
        <p:blipFill>
          <a:blip r:embed="rId6"/>
          <a:stretch>
            <a:fillRect/>
          </a:stretch>
        </p:blipFill>
        <p:spPr>
          <a:xfrm>
            <a:off x="969963" y="13294309"/>
            <a:ext cx="11779336" cy="4716000"/>
          </a:xfrm>
          <a:prstGeom prst="rect">
            <a:avLst/>
          </a:prstGeom>
        </p:spPr>
      </p:pic>
      <p:pic>
        <p:nvPicPr>
          <p:cNvPr id="11" name="Grafik 10" descr="Ein Bild, das Auto, Fahrzeug, Landfahrzeug, Autositz enthält.&#10;&#10;KI-generierte Inhalte können fehlerhaft sein.">
            <a:extLst>
              <a:ext uri="{FF2B5EF4-FFF2-40B4-BE49-F238E27FC236}">
                <a16:creationId xmlns:a16="http://schemas.microsoft.com/office/drawing/2014/main" id="{2A1BC224-2271-779C-8C5D-83D435C01BE6}"/>
              </a:ext>
            </a:extLst>
          </p:cNvPr>
          <p:cNvPicPr>
            <a:picLocks noChangeAspect="1"/>
          </p:cNvPicPr>
          <p:nvPr/>
        </p:nvPicPr>
        <p:blipFill>
          <a:blip r:embed="rId7"/>
          <a:stretch>
            <a:fillRect/>
          </a:stretch>
        </p:blipFill>
        <p:spPr>
          <a:xfrm>
            <a:off x="1235241" y="15665179"/>
            <a:ext cx="2791328" cy="2093497"/>
          </a:xfrm>
          <a:prstGeom prst="rect">
            <a:avLst/>
          </a:prstGeom>
        </p:spPr>
      </p:pic>
      <p:pic>
        <p:nvPicPr>
          <p:cNvPr id="20" name="Grafik 19" descr="Ein Bild, das Im Haus, Bürogebäude, Person, Computermonitor enthält.&#10;&#10;KI-generierte Inhalte können fehlerhaft sein.">
            <a:extLst>
              <a:ext uri="{FF2B5EF4-FFF2-40B4-BE49-F238E27FC236}">
                <a16:creationId xmlns:a16="http://schemas.microsoft.com/office/drawing/2014/main" id="{1AA8A348-80BA-3BC7-6ED6-DAE48A758C4E}"/>
              </a:ext>
            </a:extLst>
          </p:cNvPr>
          <p:cNvPicPr>
            <a:picLocks noChangeAspect="1"/>
          </p:cNvPicPr>
          <p:nvPr/>
        </p:nvPicPr>
        <p:blipFill>
          <a:blip r:embed="rId8"/>
          <a:stretch>
            <a:fillRect/>
          </a:stretch>
        </p:blipFill>
        <p:spPr>
          <a:xfrm>
            <a:off x="13127195" y="13294309"/>
            <a:ext cx="7286468" cy="4716000"/>
          </a:xfrm>
          <a:prstGeom prst="rect">
            <a:avLst/>
          </a:prstGeom>
        </p:spPr>
      </p:pic>
      <p:sp>
        <p:nvSpPr>
          <p:cNvPr id="24" name="Textfeld 23">
            <a:extLst>
              <a:ext uri="{FF2B5EF4-FFF2-40B4-BE49-F238E27FC236}">
                <a16:creationId xmlns:a16="http://schemas.microsoft.com/office/drawing/2014/main" id="{6059FA75-8318-9B15-E4C3-9B0F0F7477DE}"/>
              </a:ext>
            </a:extLst>
          </p:cNvPr>
          <p:cNvSpPr txBox="1"/>
          <p:nvPr/>
        </p:nvSpPr>
        <p:spPr>
          <a:xfrm>
            <a:off x="4705546" y="16979114"/>
            <a:ext cx="3317768" cy="400110"/>
          </a:xfrm>
          <a:prstGeom prst="rect">
            <a:avLst/>
          </a:prstGeom>
          <a:solidFill>
            <a:schemeClr val="bg1"/>
          </a:solidFill>
          <a:ln>
            <a:solidFill>
              <a:schemeClr val="bg1">
                <a:lumMod val="50000"/>
              </a:schemeClr>
            </a:solidFill>
          </a:ln>
        </p:spPr>
        <p:txBody>
          <a:bodyPr wrap="none" rtlCol="0">
            <a:spAutoFit/>
          </a:bodyPr>
          <a:lstStyle/>
          <a:p>
            <a:r>
              <a:rPr lang="en-GB" sz="2000" dirty="0"/>
              <a:t>Test Car with Matlab/Simulink</a:t>
            </a:r>
          </a:p>
        </p:txBody>
      </p:sp>
      <p:sp>
        <p:nvSpPr>
          <p:cNvPr id="27" name="Textfeld 26">
            <a:extLst>
              <a:ext uri="{FF2B5EF4-FFF2-40B4-BE49-F238E27FC236}">
                <a16:creationId xmlns:a16="http://schemas.microsoft.com/office/drawing/2014/main" id="{AD390E2E-569B-AE20-8C67-49A9BF4946DD}"/>
              </a:ext>
            </a:extLst>
          </p:cNvPr>
          <p:cNvSpPr txBox="1"/>
          <p:nvPr/>
        </p:nvSpPr>
        <p:spPr>
          <a:xfrm>
            <a:off x="13344221" y="13473914"/>
            <a:ext cx="2261773" cy="707886"/>
          </a:xfrm>
          <a:prstGeom prst="rect">
            <a:avLst/>
          </a:prstGeom>
          <a:solidFill>
            <a:schemeClr val="bg1"/>
          </a:solidFill>
          <a:ln>
            <a:solidFill>
              <a:schemeClr val="bg1">
                <a:lumMod val="50000"/>
              </a:schemeClr>
            </a:solidFill>
          </a:ln>
        </p:spPr>
        <p:txBody>
          <a:bodyPr wrap="none" rtlCol="0">
            <a:spAutoFit/>
          </a:bodyPr>
          <a:lstStyle/>
          <a:p>
            <a:r>
              <a:rPr lang="en-GB" sz="2000" dirty="0"/>
              <a:t>Control center with </a:t>
            </a:r>
          </a:p>
          <a:p>
            <a:r>
              <a:rPr lang="en-GB" sz="2000" dirty="0"/>
              <a:t>Matlab/Simulink</a:t>
            </a:r>
          </a:p>
        </p:txBody>
      </p:sp>
      <p:sp>
        <p:nvSpPr>
          <p:cNvPr id="30" name="Pfeil nach links 29">
            <a:extLst>
              <a:ext uri="{FF2B5EF4-FFF2-40B4-BE49-F238E27FC236}">
                <a16:creationId xmlns:a16="http://schemas.microsoft.com/office/drawing/2014/main" id="{CEF1EC46-8FD4-A895-032D-663D7F0C649C}"/>
              </a:ext>
            </a:extLst>
          </p:cNvPr>
          <p:cNvSpPr/>
          <p:nvPr/>
        </p:nvSpPr>
        <p:spPr>
          <a:xfrm>
            <a:off x="10619873" y="15368340"/>
            <a:ext cx="5325979" cy="802106"/>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000" dirty="0">
                <a:solidFill>
                  <a:schemeClr val="tx1"/>
                </a:solidFill>
              </a:rPr>
              <a:t>MQTT control for start/stop of measurements</a:t>
            </a:r>
          </a:p>
        </p:txBody>
      </p:sp>
      <p:sp>
        <p:nvSpPr>
          <p:cNvPr id="34" name="Rechteck 33">
            <a:extLst>
              <a:ext uri="{FF2B5EF4-FFF2-40B4-BE49-F238E27FC236}">
                <a16:creationId xmlns:a16="http://schemas.microsoft.com/office/drawing/2014/main" id="{63C713BC-6C42-B887-A2AC-B80CD38AD127}"/>
              </a:ext>
            </a:extLst>
          </p:cNvPr>
          <p:cNvSpPr/>
          <p:nvPr/>
        </p:nvSpPr>
        <p:spPr>
          <a:xfrm>
            <a:off x="790575" y="18570142"/>
            <a:ext cx="19802475" cy="8994058"/>
          </a:xfrm>
          <a:prstGeom prst="rect">
            <a:avLst/>
          </a:prstGeom>
          <a:solidFill>
            <a:schemeClr val="accent5">
              <a:alpha val="2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dirty="0"/>
          </a:p>
        </p:txBody>
      </p:sp>
      <p:sp>
        <p:nvSpPr>
          <p:cNvPr id="37" name="Textfeld 36">
            <a:extLst>
              <a:ext uri="{FF2B5EF4-FFF2-40B4-BE49-F238E27FC236}">
                <a16:creationId xmlns:a16="http://schemas.microsoft.com/office/drawing/2014/main" id="{82ED6217-EA02-0E64-1F9B-22C806881DF5}"/>
              </a:ext>
            </a:extLst>
          </p:cNvPr>
          <p:cNvSpPr txBox="1"/>
          <p:nvPr/>
        </p:nvSpPr>
        <p:spPr>
          <a:xfrm>
            <a:off x="969963" y="18827285"/>
            <a:ext cx="19443700" cy="1979901"/>
          </a:xfrm>
          <a:prstGeom prst="rect">
            <a:avLst/>
          </a:prstGeom>
          <a:noFill/>
        </p:spPr>
        <p:txBody>
          <a:bodyPr wrap="square" lIns="0" tIns="0" rIns="0" bIns="0" rtlCol="0">
            <a:spAutoFit/>
          </a:bodyPr>
          <a:lstStyle/>
          <a:p>
            <a:pPr>
              <a:lnSpc>
                <a:spcPts val="3600"/>
              </a:lnSpc>
            </a:pPr>
            <a:r>
              <a:rPr lang="en-GB" sz="2400" b="1"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processing and documentation</a:t>
            </a:r>
            <a:endParaRPr lang="en-GB" sz="2400" b="1" noProof="0" dirty="0">
              <a:latin typeface="Open Sans" panose="020B0606030504020204" pitchFamily="34" charset="0"/>
              <a:ea typeface="Open Sans" panose="020B0606030504020204" pitchFamily="34" charset="0"/>
              <a:cs typeface="Open Sans" panose="020B0606030504020204" pitchFamily="34" charset="0"/>
            </a:endParaRPr>
          </a:p>
          <a:p>
            <a:pPr algn="just">
              <a:lnSpc>
                <a:spcPts val="2400"/>
              </a:lnSpc>
            </a:pPr>
            <a:r>
              <a:rPr lang="en-GB" sz="1700" spc="-2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challenge for bachelor students in the third semester is initially working with extensive data from various sources. Especially given the enormous amounts of data in modern vehicles, the associated methods and procedures must be learned early on. The master's program then focuses on integrating additional data, such as environmental sensors. This information is essential for autonomous vehicles. This applies not only to the functional development itself, but also to clarifying liability issues in the event of accidents. The necessary approval drive is intended to ensure that only operational vehicles are allowed to drive autonomously on the road. </a:t>
            </a:r>
            <a:r>
              <a:rPr lang="en-GB" sz="1700"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rPr>
              <a:t>To familiarize students with the possibilities of automated online documentation, the </a:t>
            </a:r>
            <a:r>
              <a:rPr lang="en-GB" sz="1700" b="1" i="1"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rPr>
              <a:t>publish() </a:t>
            </a:r>
            <a:r>
              <a:rPr lang="en-GB" sz="1700"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rPr>
              <a:t>function is used to generate the test analysis. This makes it very easy to create appealing documents using external media</a:t>
            </a:r>
            <a:r>
              <a:rPr lang="en-GB" sz="1700" spc="-21" dirty="0">
                <a:solidFill>
                  <a:srgbClr val="000000"/>
                </a:solidFill>
                <a:latin typeface="Open Sans" panose="020B0606030504020204" pitchFamily="34" charset="0"/>
                <a:ea typeface="Open Sans" panose="020B0606030504020204" pitchFamily="34" charset="0"/>
                <a:cs typeface="Open Sans" panose="020B0606030504020204" pitchFamily="34" charset="0"/>
              </a:rPr>
              <a:t>. Of course, the experiment instructions will also be prepared in this form.</a:t>
            </a:r>
            <a:endParaRPr lang="en-GB" sz="1700" spc="-21" noProof="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fik 11">
            <a:extLst>
              <a:ext uri="{FF2B5EF4-FFF2-40B4-BE49-F238E27FC236}">
                <a16:creationId xmlns:a16="http://schemas.microsoft.com/office/drawing/2014/main" id="{95EDF020-D2CF-E490-CF5A-FACAE14C0584}"/>
              </a:ext>
            </a:extLst>
          </p:cNvPr>
          <p:cNvPicPr>
            <a:picLocks noChangeAspect="1"/>
          </p:cNvPicPr>
          <p:nvPr/>
        </p:nvPicPr>
        <p:blipFill>
          <a:blip r:embed="rId9"/>
          <a:stretch>
            <a:fillRect/>
          </a:stretch>
        </p:blipFill>
        <p:spPr>
          <a:xfrm>
            <a:off x="969962" y="21566039"/>
            <a:ext cx="10925252" cy="5806188"/>
          </a:xfrm>
          <a:prstGeom prst="rect">
            <a:avLst/>
          </a:prstGeom>
        </p:spPr>
      </p:pic>
      <p:sp>
        <p:nvSpPr>
          <p:cNvPr id="18" name="Textfeld 17">
            <a:extLst>
              <a:ext uri="{FF2B5EF4-FFF2-40B4-BE49-F238E27FC236}">
                <a16:creationId xmlns:a16="http://schemas.microsoft.com/office/drawing/2014/main" id="{B2C86334-9F55-47E2-5B14-BFF4EA14435A}"/>
              </a:ext>
            </a:extLst>
          </p:cNvPr>
          <p:cNvSpPr txBox="1"/>
          <p:nvPr/>
        </p:nvSpPr>
        <p:spPr>
          <a:xfrm>
            <a:off x="969963" y="21067811"/>
            <a:ext cx="7188880" cy="307777"/>
          </a:xfrm>
          <a:prstGeom prst="rect">
            <a:avLst/>
          </a:prstGeom>
          <a:noFill/>
        </p:spPr>
        <p:txBody>
          <a:bodyPr wrap="square" lIns="0" tIns="0" rIns="0" bIns="0"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Example: Comparison of speeds</a:t>
            </a:r>
          </a:p>
        </p:txBody>
      </p:sp>
      <p:pic>
        <p:nvPicPr>
          <p:cNvPr id="21" name="Grafik 20">
            <a:extLst>
              <a:ext uri="{FF2B5EF4-FFF2-40B4-BE49-F238E27FC236}">
                <a16:creationId xmlns:a16="http://schemas.microsoft.com/office/drawing/2014/main" id="{98599C7A-30C7-A2B7-F5BA-93B9D0B16402}"/>
              </a:ext>
            </a:extLst>
          </p:cNvPr>
          <p:cNvPicPr>
            <a:picLocks noChangeAspect="1"/>
          </p:cNvPicPr>
          <p:nvPr/>
        </p:nvPicPr>
        <p:blipFill>
          <a:blip r:embed="rId10"/>
          <a:stretch>
            <a:fillRect/>
          </a:stretch>
        </p:blipFill>
        <p:spPr>
          <a:xfrm>
            <a:off x="12754958" y="21669514"/>
            <a:ext cx="7131525" cy="3555457"/>
          </a:xfrm>
          <a:prstGeom prst="rect">
            <a:avLst/>
          </a:prstGeom>
        </p:spPr>
      </p:pic>
      <p:sp>
        <p:nvSpPr>
          <p:cNvPr id="44" name="Rechteck 43">
            <a:extLst>
              <a:ext uri="{FF2B5EF4-FFF2-40B4-BE49-F238E27FC236}">
                <a16:creationId xmlns:a16="http://schemas.microsoft.com/office/drawing/2014/main" id="{885593AB-C240-FD1B-B0DE-C4BF5AC6012B}"/>
              </a:ext>
            </a:extLst>
          </p:cNvPr>
          <p:cNvSpPr/>
          <p:nvPr/>
        </p:nvSpPr>
        <p:spPr>
          <a:xfrm>
            <a:off x="12763500" y="25438100"/>
            <a:ext cx="7829550" cy="2135188"/>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dirty="0"/>
          </a:p>
        </p:txBody>
      </p:sp>
      <p:sp>
        <p:nvSpPr>
          <p:cNvPr id="26" name="Textfeld 25">
            <a:extLst>
              <a:ext uri="{FF2B5EF4-FFF2-40B4-BE49-F238E27FC236}">
                <a16:creationId xmlns:a16="http://schemas.microsoft.com/office/drawing/2014/main" id="{D9A32BC4-3CE0-35E2-6024-FAACCA8DD9CB}"/>
              </a:ext>
            </a:extLst>
          </p:cNvPr>
          <p:cNvSpPr txBox="1"/>
          <p:nvPr/>
        </p:nvSpPr>
        <p:spPr>
          <a:xfrm>
            <a:off x="12774181" y="21067811"/>
            <a:ext cx="7188880" cy="307777"/>
          </a:xfrm>
          <a:prstGeom prst="rect">
            <a:avLst/>
          </a:prstGeom>
          <a:noFill/>
        </p:spPr>
        <p:txBody>
          <a:bodyPr wrap="square" lIns="0" tIns="0" rIns="0" bIns="0"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Example: Time synchronisation</a:t>
            </a:r>
          </a:p>
        </p:txBody>
      </p:sp>
      <p:sp>
        <p:nvSpPr>
          <p:cNvPr id="43" name="Rechteck 42">
            <a:extLst>
              <a:ext uri="{FF2B5EF4-FFF2-40B4-BE49-F238E27FC236}">
                <a16:creationId xmlns:a16="http://schemas.microsoft.com/office/drawing/2014/main" id="{A06795BA-0959-5037-8DAF-43E90F63A0D8}"/>
              </a:ext>
            </a:extLst>
          </p:cNvPr>
          <p:cNvSpPr/>
          <p:nvPr/>
        </p:nvSpPr>
        <p:spPr>
          <a:xfrm>
            <a:off x="13055600" y="25717500"/>
            <a:ext cx="7537450" cy="1854200"/>
          </a:xfrm>
          <a:prstGeom prst="rect">
            <a:avLst/>
          </a:prstGeom>
          <a:solidFill>
            <a:schemeClr val="accent5">
              <a:lumMod val="75000"/>
              <a:alpha val="39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98" dirty="0"/>
          </a:p>
        </p:txBody>
      </p:sp>
      <p:pic>
        <p:nvPicPr>
          <p:cNvPr id="32" name="Grafik 31" descr="Ein Bild, das draußen, Landfahrzeug, Rad, Fahrzeug enthält.&#10;&#10;KI-generierte Inhalte können fehlerhaft sein.">
            <a:extLst>
              <a:ext uri="{FF2B5EF4-FFF2-40B4-BE49-F238E27FC236}">
                <a16:creationId xmlns:a16="http://schemas.microsoft.com/office/drawing/2014/main" id="{42E0ED9D-8E37-E070-A6EB-DE8B0A2DD38A}"/>
              </a:ext>
            </a:extLst>
          </p:cNvPr>
          <p:cNvPicPr>
            <a:picLocks noChangeAspect="1"/>
          </p:cNvPicPr>
          <p:nvPr/>
        </p:nvPicPr>
        <p:blipFill>
          <a:blip r:embed="rId11"/>
          <a:stretch>
            <a:fillRect/>
          </a:stretch>
        </p:blipFill>
        <p:spPr>
          <a:xfrm>
            <a:off x="13398500" y="25927483"/>
            <a:ext cx="1949283" cy="1462810"/>
          </a:xfrm>
          <a:prstGeom prst="rect">
            <a:avLst/>
          </a:prstGeom>
        </p:spPr>
      </p:pic>
      <p:sp>
        <p:nvSpPr>
          <p:cNvPr id="38" name="Pfeil nach rechts 37">
            <a:extLst>
              <a:ext uri="{FF2B5EF4-FFF2-40B4-BE49-F238E27FC236}">
                <a16:creationId xmlns:a16="http://schemas.microsoft.com/office/drawing/2014/main" id="{8BA95A80-911B-EB91-26B1-5619D7B07829}"/>
              </a:ext>
            </a:extLst>
          </p:cNvPr>
          <p:cNvSpPr/>
          <p:nvPr/>
        </p:nvSpPr>
        <p:spPr>
          <a:xfrm>
            <a:off x="16052801" y="26209017"/>
            <a:ext cx="1954530" cy="899741"/>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dirty="0">
                <a:solidFill>
                  <a:schemeClr val="tx1"/>
                </a:solidFill>
              </a:rPr>
              <a:t>More Information</a:t>
            </a:r>
          </a:p>
        </p:txBody>
      </p:sp>
      <p:pic>
        <p:nvPicPr>
          <p:cNvPr id="40" name="Grafik 39" descr="Ein Bild, das Muster, Pixel, Design enthält.&#10;&#10;KI-generierte Inhalte können fehlerhaft sein.">
            <a:extLst>
              <a:ext uri="{FF2B5EF4-FFF2-40B4-BE49-F238E27FC236}">
                <a16:creationId xmlns:a16="http://schemas.microsoft.com/office/drawing/2014/main" id="{3E0ED3B9-3AE2-5549-24AD-BA18DEEE8A6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436590" y="25773063"/>
            <a:ext cx="1771650" cy="1771650"/>
          </a:xfrm>
          <a:prstGeom prst="rect">
            <a:avLst/>
          </a:prstGeom>
        </p:spPr>
      </p:pic>
    </p:spTree>
    <p:extLst>
      <p:ext uri="{BB962C8B-B14F-4D97-AF65-F5344CB8AC3E}">
        <p14:creationId xmlns:p14="http://schemas.microsoft.com/office/powerpoint/2010/main" val="971546618"/>
      </p:ext>
    </p:extLst>
  </p:cSld>
  <p:clrMapOvr>
    <a:masterClrMapping/>
  </p:clrMapOvr>
</p:sld>
</file>

<file path=ppt/theme/theme1.xml><?xml version="1.0" encoding="utf-8"?>
<a:theme xmlns:a="http://schemas.openxmlformats.org/drawingml/2006/main" name="Office">
  <a:themeElements>
    <a:clrScheme name="HTWD 1">
      <a:dk1>
        <a:srgbClr val="000000"/>
      </a:dk1>
      <a:lt1>
        <a:srgbClr val="FFFFFF"/>
      </a:lt1>
      <a:dk2>
        <a:srgbClr val="EC6608"/>
      </a:dk2>
      <a:lt2>
        <a:srgbClr val="FFDD00"/>
      </a:lt2>
      <a:accent1>
        <a:srgbClr val="CBD00F"/>
      </a:accent1>
      <a:accent2>
        <a:srgbClr val="83BE63"/>
      </a:accent2>
      <a:accent3>
        <a:srgbClr val="BC99C7"/>
      </a:accent3>
      <a:accent4>
        <a:srgbClr val="8BADDB"/>
      </a:accent4>
      <a:accent5>
        <a:srgbClr val="A1D9F7"/>
      </a:accent5>
      <a:accent6>
        <a:srgbClr val="87CCD3"/>
      </a:accent6>
      <a:hlink>
        <a:srgbClr val="CEBFAD"/>
      </a:hlink>
      <a:folHlink>
        <a:srgbClr val="BDC1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TWD_SciencePoster_Klassisch2024_A1" id="{8FA4E81F-F4FA-D349-9129-758712E3CFCC}" vid="{7A7E189E-5486-3E49-8022-CA1BED07D65C}"/>
    </a:ext>
  </a:extLst>
</a:theme>
</file>

<file path=docProps/app.xml><?xml version="1.0" encoding="utf-8"?>
<Properties xmlns="http://schemas.openxmlformats.org/officeDocument/2006/extended-properties" xmlns:vt="http://schemas.openxmlformats.org/officeDocument/2006/docPropsVTypes">
  <Template>Office</Template>
  <TotalTime>0</TotalTime>
  <Words>595</Words>
  <Application>Microsoft Macintosh PowerPoint</Application>
  <PresentationFormat>Benutzerdefiniert</PresentationFormat>
  <Paragraphs>34</Paragraphs>
  <Slides>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vt:i4>
      </vt:variant>
    </vt:vector>
  </HeadingPairs>
  <TitlesOfParts>
    <vt:vector size="7" baseType="lpstr">
      <vt:lpstr>Arial</vt:lpstr>
      <vt:lpstr>Calibri</vt:lpstr>
      <vt:lpstr>Calibri Light</vt:lpstr>
      <vt:lpstr>Open Sans</vt:lpstr>
      <vt:lpstr>Open Sans Semibold</vt:lpstr>
      <vt:lpstr>Office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Manon Bott</dc:creator>
  <cp:lastModifiedBy>Toralf Trautmann</cp:lastModifiedBy>
  <cp:revision>8</cp:revision>
  <dcterms:created xsi:type="dcterms:W3CDTF">2024-06-17T12:19:41Z</dcterms:created>
  <dcterms:modified xsi:type="dcterms:W3CDTF">2025-09-11T19:20:29Z</dcterms:modified>
</cp:coreProperties>
</file>